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9881" r:id="rId1"/>
    <p:sldMasterId id="2147499893" r:id="rId2"/>
    <p:sldMasterId id="2147500006" r:id="rId3"/>
    <p:sldMasterId id="2147500331" r:id="rId4"/>
    <p:sldMasterId id="2147500334" r:id="rId5"/>
    <p:sldMasterId id="2147500371" r:id="rId6"/>
  </p:sldMasterIdLst>
  <p:notesMasterIdLst>
    <p:notesMasterId r:id="rId8"/>
  </p:notesMasterIdLst>
  <p:handoutMasterIdLst>
    <p:handoutMasterId r:id="rId9"/>
  </p:handoutMasterIdLst>
  <p:sldIdLst>
    <p:sldId id="1362" r:id="rId7"/>
  </p:sldIdLst>
  <p:sldSz cx="11430000" cy="6858000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4453" indent="1587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0482" indent="1587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6506" indent="1587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2546" indent="1587" algn="l" rtl="0" fontAlgn="base">
      <a:spcBef>
        <a:spcPct val="0"/>
      </a:spcBef>
      <a:spcAft>
        <a:spcPct val="0"/>
      </a:spcAft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0162" algn="l" defTabSz="912069" rtl="0" eaLnBrk="1" latinLnBrk="0" hangingPunct="1"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36187" algn="l" defTabSz="912069" rtl="0" eaLnBrk="1" latinLnBrk="0" hangingPunct="1"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2216" algn="l" defTabSz="912069" rtl="0" eaLnBrk="1" latinLnBrk="0" hangingPunct="1"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48252" algn="l" defTabSz="912069" rtl="0" eaLnBrk="1" latinLnBrk="0" hangingPunct="1">
      <a:defRPr sz="3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60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dent Life Reception" initials="SLR" lastIdx="1" clrIdx="0">
    <p:extLst>
      <p:ext uri="{19B8F6BF-5375-455C-9EA6-DF929625EA0E}">
        <p15:presenceInfo xmlns:p15="http://schemas.microsoft.com/office/powerpoint/2012/main" xmlns="" userId="S-1-5-21-3059160372-1748106622-2183396739-19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779900"/>
    <a:srgbClr val="33BBBB"/>
    <a:srgbClr val="CC3311"/>
    <a:srgbClr val="221155"/>
    <a:srgbClr val="EEAA00"/>
    <a:srgbClr val="BB2222"/>
    <a:srgbClr val="FFCCCC"/>
    <a:srgbClr val="EAAB00"/>
    <a:srgbClr val="E6C70C"/>
    <a:srgbClr val="EAE4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8" autoAdjust="0"/>
    <p:restoredTop sz="86423" autoAdjust="0"/>
  </p:normalViewPr>
  <p:slideViewPr>
    <p:cSldViewPr>
      <p:cViewPr varScale="1">
        <p:scale>
          <a:sx n="78" d="100"/>
          <a:sy n="78" d="100"/>
        </p:scale>
        <p:origin x="-282" y="-84"/>
      </p:cViewPr>
      <p:guideLst>
        <p:guide orient="horz" pos="2161"/>
        <p:guide pos="36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C93D3-5C2F-4B07-BF49-62689D0F3D88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8B535-C1A1-4F30-B6C4-D42AD1FD3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3699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1488" cy="46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164" tIns="54082" rIns="108164" bIns="54082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1"/>
            <a:ext cx="3011488" cy="46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164" tIns="54082" rIns="108164" bIns="54082" numCol="1" anchor="t" anchorCtr="0" compatLnSpc="1">
            <a:prstTxWarp prst="textNoShape">
              <a:avLst/>
            </a:prstTxWarp>
          </a:bodyPr>
          <a:lstStyle>
            <a:lvl1pPr algn="r">
              <a:defRPr sz="1400" b="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88963" y="692150"/>
            <a:ext cx="57721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8" y="4386707"/>
            <a:ext cx="5559425" cy="415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164" tIns="54082" rIns="108164" bIns="540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192"/>
            <a:ext cx="3011488" cy="46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164" tIns="54082" rIns="108164" bIns="54082" numCol="1" anchor="b" anchorCtr="0" compatLnSpc="1">
            <a:prstTxWarp prst="textNoShape">
              <a:avLst/>
            </a:prstTxWarp>
          </a:bodyPr>
          <a:lstStyle>
            <a:lvl1pPr>
              <a:defRPr sz="1400" b="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192"/>
            <a:ext cx="3011488" cy="46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164" tIns="54082" rIns="108164" bIns="54082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69F4A9-DAB7-4E12-AD4A-59F7CD634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2148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445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048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650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254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79432" algn="l" defTabSz="9117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5312" algn="l" defTabSz="9117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1196" algn="l" defTabSz="9117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47085" algn="l" defTabSz="9117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8963" y="692150"/>
            <a:ext cx="57721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9475F-4DF2-491F-946A-75C39B4E569F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03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77456" y="2130473"/>
            <a:ext cx="6000751" cy="1470024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77420" y="3886265"/>
            <a:ext cx="5143499" cy="1752599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9120593C-46A7-4C28-A93A-B6DF8A02E4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7454842"/>
      </p:ext>
    </p:extLst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ABD47C65-85AF-48B5-B501-E9A4A7527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8662552"/>
      </p:ext>
    </p:extLst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8830" y="274682"/>
            <a:ext cx="1976439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7489" y="274682"/>
            <a:ext cx="5740798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DCB9A533-6F04-4D22-9DDB-B2C0FDB8D2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1669384"/>
      </p:ext>
    </p:extLst>
  </p:cSld>
  <p:clrMapOvr>
    <a:masterClrMapping/>
  </p:clrMapOvr>
  <p:transition advClick="0"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77456" y="2130473"/>
            <a:ext cx="6000751" cy="1470024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77420" y="3886265"/>
            <a:ext cx="5143499" cy="1752599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19E682-F5CB-44BA-80BD-50CE5C0F8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901243"/>
      </p:ext>
    </p:extLst>
  </p:cSld>
  <p:clrMapOvr>
    <a:masterClrMapping/>
  </p:clrMapOvr>
  <p:transition advClick="0" advTm="1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B316DC-D3C0-425B-84E5-F427C081CD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2621340"/>
      </p:ext>
    </p:extLst>
  </p:cSld>
  <p:clrMapOvr>
    <a:masterClrMapping/>
  </p:clrMapOvr>
  <p:transition advClick="0" advTm="1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40" y="4406982"/>
            <a:ext cx="9715501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940" y="2906715"/>
            <a:ext cx="9715501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877" indent="0">
              <a:buNone/>
              <a:defRPr sz="1800"/>
            </a:lvl2pPr>
            <a:lvl3pPr marL="911777" indent="0">
              <a:buNone/>
              <a:defRPr sz="1500"/>
            </a:lvl3pPr>
            <a:lvl4pPr marL="1367654" indent="0">
              <a:buNone/>
              <a:defRPr sz="1500"/>
            </a:lvl4pPr>
            <a:lvl5pPr marL="1823544" indent="0">
              <a:buNone/>
              <a:defRPr sz="1500"/>
            </a:lvl5pPr>
            <a:lvl6pPr marL="2279432" indent="0">
              <a:buNone/>
              <a:defRPr sz="1500"/>
            </a:lvl6pPr>
            <a:lvl7pPr marL="2735312" indent="0">
              <a:buNone/>
              <a:defRPr sz="1500"/>
            </a:lvl7pPr>
            <a:lvl8pPr marL="3191196" indent="0">
              <a:buNone/>
              <a:defRPr sz="1500"/>
            </a:lvl8pPr>
            <a:lvl9pPr marL="364708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D0717C3-5797-47C3-9DF3-AE413B5215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8608057"/>
      </p:ext>
    </p:extLst>
  </p:cSld>
  <p:clrMapOvr>
    <a:masterClrMapping/>
  </p:clrMapOvr>
  <p:transition advClick="0" advTm="1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7490" y="1600208"/>
            <a:ext cx="3857625" cy="452596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5644" y="1600208"/>
            <a:ext cx="3859608" cy="452596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2A7744-E8AE-446E-8322-4821B74867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1265195"/>
      </p:ext>
    </p:extLst>
  </p:cSld>
  <p:clrMapOvr>
    <a:masterClrMapping/>
  </p:clrMapOvr>
  <p:transition advClick="0" advTm="1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39" y="274703"/>
            <a:ext cx="10287001" cy="1142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7"/>
            <a:ext cx="5050234" cy="63976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877" indent="0">
              <a:buNone/>
              <a:defRPr sz="2000" b="1"/>
            </a:lvl2pPr>
            <a:lvl3pPr marL="911777" indent="0">
              <a:buNone/>
              <a:defRPr sz="1800" b="1"/>
            </a:lvl3pPr>
            <a:lvl4pPr marL="1367654" indent="0">
              <a:buNone/>
              <a:defRPr sz="1500" b="1"/>
            </a:lvl4pPr>
            <a:lvl5pPr marL="1823544" indent="0">
              <a:buNone/>
              <a:defRPr sz="1500" b="1"/>
            </a:lvl5pPr>
            <a:lvl6pPr marL="2279432" indent="0">
              <a:buNone/>
              <a:defRPr sz="1500" b="1"/>
            </a:lvl6pPr>
            <a:lvl7pPr marL="2735312" indent="0">
              <a:buNone/>
              <a:defRPr sz="1500" b="1"/>
            </a:lvl7pPr>
            <a:lvl8pPr marL="3191196" indent="0">
              <a:buNone/>
              <a:defRPr sz="1500" b="1"/>
            </a:lvl8pPr>
            <a:lvl9pPr marL="364708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4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314" y="1535117"/>
            <a:ext cx="5052218" cy="63976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877" indent="0">
              <a:buNone/>
              <a:defRPr sz="2000" b="1"/>
            </a:lvl2pPr>
            <a:lvl3pPr marL="911777" indent="0">
              <a:buNone/>
              <a:defRPr sz="1800" b="1"/>
            </a:lvl3pPr>
            <a:lvl4pPr marL="1367654" indent="0">
              <a:buNone/>
              <a:defRPr sz="1500" b="1"/>
            </a:lvl4pPr>
            <a:lvl5pPr marL="1823544" indent="0">
              <a:buNone/>
              <a:defRPr sz="1500" b="1"/>
            </a:lvl5pPr>
            <a:lvl6pPr marL="2279432" indent="0">
              <a:buNone/>
              <a:defRPr sz="1500" b="1"/>
            </a:lvl6pPr>
            <a:lvl7pPr marL="2735312" indent="0">
              <a:buNone/>
              <a:defRPr sz="1500" b="1"/>
            </a:lvl7pPr>
            <a:lvl8pPr marL="3191196" indent="0">
              <a:buNone/>
              <a:defRPr sz="1500" b="1"/>
            </a:lvl8pPr>
            <a:lvl9pPr marL="364708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314" y="2174875"/>
            <a:ext cx="505221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7BE75C-AD04-4F14-919A-CA5F3431A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0415980"/>
      </p:ext>
    </p:extLst>
  </p:cSld>
  <p:clrMapOvr>
    <a:masterClrMapping/>
  </p:clrMapOvr>
  <p:transition advClick="0" advTm="1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6F49DBF-E39C-4976-849A-8292F12F97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4191627"/>
      </p:ext>
    </p:extLst>
  </p:cSld>
  <p:clrMapOvr>
    <a:masterClrMapping/>
  </p:clrMapOvr>
  <p:transition advClick="0" advTm="1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727661-E7BF-4414-9C76-4D3A7AE045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9316826"/>
      </p:ext>
    </p:extLst>
  </p:cSld>
  <p:clrMapOvr>
    <a:masterClrMapping/>
  </p:clrMapOvr>
  <p:transition advClick="0" advTm="1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79" y="273087"/>
            <a:ext cx="3760391" cy="116205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97"/>
            <a:ext cx="6389688" cy="585311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79" y="1435106"/>
            <a:ext cx="3760391" cy="4691062"/>
          </a:xfrm>
        </p:spPr>
        <p:txBody>
          <a:bodyPr/>
          <a:lstStyle>
            <a:lvl1pPr marL="0" indent="0">
              <a:buNone/>
              <a:defRPr sz="1500"/>
            </a:lvl1pPr>
            <a:lvl2pPr marL="455877" indent="0">
              <a:buNone/>
              <a:defRPr sz="1300"/>
            </a:lvl2pPr>
            <a:lvl3pPr marL="911777" indent="0">
              <a:buNone/>
              <a:defRPr sz="1000"/>
            </a:lvl3pPr>
            <a:lvl4pPr marL="1367654" indent="0">
              <a:buNone/>
              <a:defRPr sz="1000"/>
            </a:lvl4pPr>
            <a:lvl5pPr marL="1823544" indent="0">
              <a:buNone/>
              <a:defRPr sz="1000"/>
            </a:lvl5pPr>
            <a:lvl6pPr marL="2279432" indent="0">
              <a:buNone/>
              <a:defRPr sz="1000"/>
            </a:lvl6pPr>
            <a:lvl7pPr marL="2735312" indent="0">
              <a:buNone/>
              <a:defRPr sz="1000"/>
            </a:lvl7pPr>
            <a:lvl8pPr marL="3191196" indent="0">
              <a:buNone/>
              <a:defRPr sz="1000"/>
            </a:lvl8pPr>
            <a:lvl9pPr marL="364708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A9BAF77-D7C9-431D-8415-AF8F66C7C1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5154679"/>
      </p:ext>
    </p:extLst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5C7939B7-8D76-4A60-9D12-A4504B6294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6973605"/>
      </p:ext>
    </p:extLst>
  </p:cSld>
  <p:clrMapOvr>
    <a:masterClrMapping/>
  </p:clrMapOvr>
  <p:transition advClick="0" advTm="1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409" y="4800639"/>
            <a:ext cx="6858001" cy="56674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409" y="612840"/>
            <a:ext cx="6858001" cy="4114801"/>
          </a:xfrm>
        </p:spPr>
        <p:txBody>
          <a:bodyPr/>
          <a:lstStyle>
            <a:lvl1pPr marL="0" indent="0">
              <a:buNone/>
              <a:defRPr sz="3300"/>
            </a:lvl1pPr>
            <a:lvl2pPr marL="455877" indent="0">
              <a:buNone/>
              <a:defRPr sz="2800"/>
            </a:lvl2pPr>
            <a:lvl3pPr marL="911777" indent="0">
              <a:buNone/>
              <a:defRPr sz="2300"/>
            </a:lvl3pPr>
            <a:lvl4pPr marL="1367654" indent="0">
              <a:buNone/>
              <a:defRPr sz="2000"/>
            </a:lvl4pPr>
            <a:lvl5pPr marL="1823544" indent="0">
              <a:buNone/>
              <a:defRPr sz="2000"/>
            </a:lvl5pPr>
            <a:lvl6pPr marL="2279432" indent="0">
              <a:buNone/>
              <a:defRPr sz="2000"/>
            </a:lvl6pPr>
            <a:lvl7pPr marL="2735312" indent="0">
              <a:buNone/>
              <a:defRPr sz="2000"/>
            </a:lvl7pPr>
            <a:lvl8pPr marL="3191196" indent="0">
              <a:buNone/>
              <a:defRPr sz="2000"/>
            </a:lvl8pPr>
            <a:lvl9pPr marL="3647085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409" y="5367447"/>
            <a:ext cx="6858001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5877" indent="0">
              <a:buNone/>
              <a:defRPr sz="1300"/>
            </a:lvl2pPr>
            <a:lvl3pPr marL="911777" indent="0">
              <a:buNone/>
              <a:defRPr sz="1000"/>
            </a:lvl3pPr>
            <a:lvl4pPr marL="1367654" indent="0">
              <a:buNone/>
              <a:defRPr sz="1000"/>
            </a:lvl4pPr>
            <a:lvl5pPr marL="1823544" indent="0">
              <a:buNone/>
              <a:defRPr sz="1000"/>
            </a:lvl5pPr>
            <a:lvl6pPr marL="2279432" indent="0">
              <a:buNone/>
              <a:defRPr sz="1000"/>
            </a:lvl6pPr>
            <a:lvl7pPr marL="2735312" indent="0">
              <a:buNone/>
              <a:defRPr sz="1000"/>
            </a:lvl7pPr>
            <a:lvl8pPr marL="3191196" indent="0">
              <a:buNone/>
              <a:defRPr sz="1000"/>
            </a:lvl8pPr>
            <a:lvl9pPr marL="364708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73C32F6-599E-437F-BD57-88AEDB4FE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2548209"/>
      </p:ext>
    </p:extLst>
  </p:cSld>
  <p:clrMapOvr>
    <a:masterClrMapping/>
  </p:clrMapOvr>
  <p:transition advClick="0" advTm="1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57477DD-BE40-4C43-9745-08EEA64CD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3800005"/>
      </p:ext>
    </p:extLst>
  </p:cSld>
  <p:clrMapOvr>
    <a:masterClrMapping/>
  </p:clrMapOvr>
  <p:transition advClick="0" advTm="1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8830" y="274679"/>
            <a:ext cx="1976439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7489" y="274679"/>
            <a:ext cx="5740798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53339EB-11BF-41A2-8FD7-DC809D5F30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0804442"/>
      </p:ext>
    </p:extLst>
  </p:cSld>
  <p:clrMapOvr>
    <a:masterClrMapping/>
  </p:clrMapOvr>
  <p:transition advClick="0" advTm="15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77456" y="2130448"/>
            <a:ext cx="6000751" cy="1470024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77420" y="3886265"/>
            <a:ext cx="5143499" cy="1752599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DC3241C-9410-4EA5-9801-278D9EA99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9202019"/>
      </p:ext>
    </p:extLst>
  </p:cSld>
  <p:clrMapOvr>
    <a:masterClrMapping/>
  </p:clrMapOvr>
  <p:transition advClick="0" advTm="15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690093-82BE-407F-A8CA-C4FF02A522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8488102"/>
      </p:ext>
    </p:extLst>
  </p:cSld>
  <p:clrMapOvr>
    <a:masterClrMapping/>
  </p:clrMapOvr>
  <p:transition advClick="0" advTm="15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40" y="4406964"/>
            <a:ext cx="9715501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940" y="2906715"/>
            <a:ext cx="9715501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025" indent="0">
              <a:buNone/>
              <a:defRPr sz="1800"/>
            </a:lvl2pPr>
            <a:lvl3pPr marL="912069" indent="0">
              <a:buNone/>
              <a:defRPr sz="1500"/>
            </a:lvl3pPr>
            <a:lvl4pPr marL="1368093" indent="0">
              <a:buNone/>
              <a:defRPr sz="1500"/>
            </a:lvl4pPr>
            <a:lvl5pPr marL="1824124" indent="0">
              <a:buNone/>
              <a:defRPr sz="1500"/>
            </a:lvl5pPr>
            <a:lvl6pPr marL="2280162" indent="0">
              <a:buNone/>
              <a:defRPr sz="1500"/>
            </a:lvl6pPr>
            <a:lvl7pPr marL="2736187" indent="0">
              <a:buNone/>
              <a:defRPr sz="1500"/>
            </a:lvl7pPr>
            <a:lvl8pPr marL="3192216" indent="0">
              <a:buNone/>
              <a:defRPr sz="1500"/>
            </a:lvl8pPr>
            <a:lvl9pPr marL="3648252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142E928-C7DC-4717-BE7F-4F44733C5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254345"/>
      </p:ext>
    </p:extLst>
  </p:cSld>
  <p:clrMapOvr>
    <a:masterClrMapping/>
  </p:clrMapOvr>
  <p:transition advClick="0" advTm="15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7490" y="1600208"/>
            <a:ext cx="3857625" cy="452596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5625" y="1600208"/>
            <a:ext cx="3859608" cy="452596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8A7DE66-E4D4-4F05-8181-59F3DE44B6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5308646"/>
      </p:ext>
    </p:extLst>
  </p:cSld>
  <p:clrMapOvr>
    <a:masterClrMapping/>
  </p:clrMapOvr>
  <p:transition advClick="0" advTm="15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39" y="274703"/>
            <a:ext cx="10287001" cy="1142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37"/>
            <a:ext cx="5050234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025" indent="0">
              <a:buNone/>
              <a:defRPr sz="2000" b="1"/>
            </a:lvl2pPr>
            <a:lvl3pPr marL="912069" indent="0">
              <a:buNone/>
              <a:defRPr sz="1800" b="1"/>
            </a:lvl3pPr>
            <a:lvl4pPr marL="1368093" indent="0">
              <a:buNone/>
              <a:defRPr sz="1500" b="1"/>
            </a:lvl4pPr>
            <a:lvl5pPr marL="1824124" indent="0">
              <a:buNone/>
              <a:defRPr sz="1500" b="1"/>
            </a:lvl5pPr>
            <a:lvl6pPr marL="2280162" indent="0">
              <a:buNone/>
              <a:defRPr sz="1500" b="1"/>
            </a:lvl6pPr>
            <a:lvl7pPr marL="2736187" indent="0">
              <a:buNone/>
              <a:defRPr sz="1500" b="1"/>
            </a:lvl7pPr>
            <a:lvl8pPr marL="3192216" indent="0">
              <a:buNone/>
              <a:defRPr sz="1500" b="1"/>
            </a:lvl8pPr>
            <a:lvl9pPr marL="364825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4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96" y="1535137"/>
            <a:ext cx="505221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025" indent="0">
              <a:buNone/>
              <a:defRPr sz="2000" b="1"/>
            </a:lvl2pPr>
            <a:lvl3pPr marL="912069" indent="0">
              <a:buNone/>
              <a:defRPr sz="1800" b="1"/>
            </a:lvl3pPr>
            <a:lvl4pPr marL="1368093" indent="0">
              <a:buNone/>
              <a:defRPr sz="1500" b="1"/>
            </a:lvl4pPr>
            <a:lvl5pPr marL="1824124" indent="0">
              <a:buNone/>
              <a:defRPr sz="1500" b="1"/>
            </a:lvl5pPr>
            <a:lvl6pPr marL="2280162" indent="0">
              <a:buNone/>
              <a:defRPr sz="1500" b="1"/>
            </a:lvl6pPr>
            <a:lvl7pPr marL="2736187" indent="0">
              <a:buNone/>
              <a:defRPr sz="1500" b="1"/>
            </a:lvl7pPr>
            <a:lvl8pPr marL="3192216" indent="0">
              <a:buNone/>
              <a:defRPr sz="1500" b="1"/>
            </a:lvl8pPr>
            <a:lvl9pPr marL="364825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96" y="2174875"/>
            <a:ext cx="505221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8B01451-22FA-4971-BEEB-82BD6D517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6276464"/>
      </p:ext>
    </p:extLst>
  </p:cSld>
  <p:clrMapOvr>
    <a:masterClrMapping/>
  </p:clrMapOvr>
  <p:transition advClick="0" advTm="15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16FCE7-A02E-4327-A250-A84D78A47A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3505263"/>
      </p:ext>
    </p:extLst>
  </p:cSld>
  <p:clrMapOvr>
    <a:masterClrMapping/>
  </p:clrMapOvr>
  <p:transition advClick="0" advTm="15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A66CF3C-60EF-4AF2-B8EA-0287CF45D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329685"/>
      </p:ext>
    </p:extLst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940" y="4406985"/>
            <a:ext cx="9715501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940" y="2906715"/>
            <a:ext cx="9715501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877" indent="0">
              <a:buNone/>
              <a:defRPr sz="1800"/>
            </a:lvl2pPr>
            <a:lvl3pPr marL="911777" indent="0">
              <a:buNone/>
              <a:defRPr sz="1500"/>
            </a:lvl3pPr>
            <a:lvl4pPr marL="1367654" indent="0">
              <a:buNone/>
              <a:defRPr sz="1500"/>
            </a:lvl4pPr>
            <a:lvl5pPr marL="1823544" indent="0">
              <a:buNone/>
              <a:defRPr sz="1500"/>
            </a:lvl5pPr>
            <a:lvl6pPr marL="2279432" indent="0">
              <a:buNone/>
              <a:defRPr sz="1500"/>
            </a:lvl6pPr>
            <a:lvl7pPr marL="2735312" indent="0">
              <a:buNone/>
              <a:defRPr sz="1500"/>
            </a:lvl7pPr>
            <a:lvl8pPr marL="3191196" indent="0">
              <a:buNone/>
              <a:defRPr sz="1500"/>
            </a:lvl8pPr>
            <a:lvl9pPr marL="364708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34ABC4AF-67FF-4292-BFE3-B407931300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4659237"/>
      </p:ext>
    </p:extLst>
  </p:cSld>
  <p:clrMapOvr>
    <a:masterClrMapping/>
  </p:clrMapOvr>
  <p:transition advClick="0" advTm="15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64" y="273117"/>
            <a:ext cx="3760391" cy="116204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72"/>
            <a:ext cx="6389688" cy="585311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64" y="1435103"/>
            <a:ext cx="3760391" cy="4691062"/>
          </a:xfrm>
        </p:spPr>
        <p:txBody>
          <a:bodyPr/>
          <a:lstStyle>
            <a:lvl1pPr marL="0" indent="0">
              <a:buNone/>
              <a:defRPr sz="1500"/>
            </a:lvl1pPr>
            <a:lvl2pPr marL="456025" indent="0">
              <a:buNone/>
              <a:defRPr sz="1300"/>
            </a:lvl2pPr>
            <a:lvl3pPr marL="912069" indent="0">
              <a:buNone/>
              <a:defRPr sz="1000"/>
            </a:lvl3pPr>
            <a:lvl4pPr marL="1368093" indent="0">
              <a:buNone/>
              <a:defRPr sz="1000"/>
            </a:lvl4pPr>
            <a:lvl5pPr marL="1824124" indent="0">
              <a:buNone/>
              <a:defRPr sz="1000"/>
            </a:lvl5pPr>
            <a:lvl6pPr marL="2280162" indent="0">
              <a:buNone/>
              <a:defRPr sz="1000"/>
            </a:lvl6pPr>
            <a:lvl7pPr marL="2736187" indent="0">
              <a:buNone/>
              <a:defRPr sz="1000"/>
            </a:lvl7pPr>
            <a:lvl8pPr marL="3192216" indent="0">
              <a:buNone/>
              <a:defRPr sz="1000"/>
            </a:lvl8pPr>
            <a:lvl9pPr marL="364825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7DA145-837C-4C53-8D3B-22C1F13AD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0623136"/>
      </p:ext>
    </p:extLst>
  </p:cSld>
  <p:clrMapOvr>
    <a:masterClrMapping/>
  </p:clrMapOvr>
  <p:transition advClick="0" advTm="15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409" y="4800602"/>
            <a:ext cx="6858001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409" y="612840"/>
            <a:ext cx="6858001" cy="4114801"/>
          </a:xfrm>
        </p:spPr>
        <p:txBody>
          <a:bodyPr/>
          <a:lstStyle>
            <a:lvl1pPr marL="0" indent="0">
              <a:buNone/>
              <a:defRPr sz="3300"/>
            </a:lvl1pPr>
            <a:lvl2pPr marL="456025" indent="0">
              <a:buNone/>
              <a:defRPr sz="2800"/>
            </a:lvl2pPr>
            <a:lvl3pPr marL="912069" indent="0">
              <a:buNone/>
              <a:defRPr sz="2300"/>
            </a:lvl3pPr>
            <a:lvl4pPr marL="1368093" indent="0">
              <a:buNone/>
              <a:defRPr sz="2000"/>
            </a:lvl4pPr>
            <a:lvl5pPr marL="1824124" indent="0">
              <a:buNone/>
              <a:defRPr sz="2000"/>
            </a:lvl5pPr>
            <a:lvl6pPr marL="2280162" indent="0">
              <a:buNone/>
              <a:defRPr sz="2000"/>
            </a:lvl6pPr>
            <a:lvl7pPr marL="2736187" indent="0">
              <a:buNone/>
              <a:defRPr sz="2000"/>
            </a:lvl7pPr>
            <a:lvl8pPr marL="3192216" indent="0">
              <a:buNone/>
              <a:defRPr sz="2000"/>
            </a:lvl8pPr>
            <a:lvl9pPr marL="3648252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409" y="5367381"/>
            <a:ext cx="6858001" cy="804861"/>
          </a:xfrm>
        </p:spPr>
        <p:txBody>
          <a:bodyPr/>
          <a:lstStyle>
            <a:lvl1pPr marL="0" indent="0">
              <a:buNone/>
              <a:defRPr sz="1500"/>
            </a:lvl1pPr>
            <a:lvl2pPr marL="456025" indent="0">
              <a:buNone/>
              <a:defRPr sz="1300"/>
            </a:lvl2pPr>
            <a:lvl3pPr marL="912069" indent="0">
              <a:buNone/>
              <a:defRPr sz="1000"/>
            </a:lvl3pPr>
            <a:lvl4pPr marL="1368093" indent="0">
              <a:buNone/>
              <a:defRPr sz="1000"/>
            </a:lvl4pPr>
            <a:lvl5pPr marL="1824124" indent="0">
              <a:buNone/>
              <a:defRPr sz="1000"/>
            </a:lvl5pPr>
            <a:lvl6pPr marL="2280162" indent="0">
              <a:buNone/>
              <a:defRPr sz="1000"/>
            </a:lvl6pPr>
            <a:lvl7pPr marL="2736187" indent="0">
              <a:buNone/>
              <a:defRPr sz="1000"/>
            </a:lvl7pPr>
            <a:lvl8pPr marL="3192216" indent="0">
              <a:buNone/>
              <a:defRPr sz="1000"/>
            </a:lvl8pPr>
            <a:lvl9pPr marL="364825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BA24504-989E-4E7B-8725-9F367FCD9E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6308593"/>
      </p:ext>
    </p:extLst>
  </p:cSld>
  <p:clrMapOvr>
    <a:masterClrMapping/>
  </p:clrMapOvr>
  <p:transition advClick="0" advTm="15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539D3C1-E0C8-4E81-90D7-75D572074E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8577240"/>
      </p:ext>
    </p:extLst>
  </p:cSld>
  <p:clrMapOvr>
    <a:masterClrMapping/>
  </p:clrMapOvr>
  <p:transition advClick="0" advTm="15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8830" y="274659"/>
            <a:ext cx="1976439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7489" y="274659"/>
            <a:ext cx="5740798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2FAEC64-E8D9-4650-A476-D2279F0123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3618474"/>
      </p:ext>
    </p:extLst>
  </p:cSld>
  <p:clrMapOvr>
    <a:masterClrMapping/>
  </p:clrMapOvr>
  <p:transition advClick="0" advTm="15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1" y="2130426"/>
            <a:ext cx="97155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2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8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1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3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5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7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2220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4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666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88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10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3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54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76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1600200"/>
            <a:ext cx="5048250" cy="452596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1" y="1600200"/>
            <a:ext cx="5048250" cy="452596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1" y="1535114"/>
            <a:ext cx="5050235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205" indent="0">
              <a:buNone/>
              <a:defRPr sz="2200" b="1"/>
            </a:lvl2pPr>
            <a:lvl3pPr marL="1044410" indent="0">
              <a:buNone/>
              <a:defRPr sz="2100" b="1"/>
            </a:lvl3pPr>
            <a:lvl4pPr marL="1566614" indent="0">
              <a:buNone/>
              <a:defRPr sz="1900" b="1"/>
            </a:lvl4pPr>
            <a:lvl5pPr marL="2088819" indent="0">
              <a:buNone/>
              <a:defRPr sz="1900" b="1"/>
            </a:lvl5pPr>
            <a:lvl6pPr marL="2611025" indent="0">
              <a:buNone/>
              <a:defRPr sz="1900" b="1"/>
            </a:lvl6pPr>
            <a:lvl7pPr marL="3133229" indent="0">
              <a:buNone/>
              <a:defRPr sz="1900" b="1"/>
            </a:lvl7pPr>
            <a:lvl8pPr marL="3655436" indent="0">
              <a:buNone/>
              <a:defRPr sz="1900" b="1"/>
            </a:lvl8pPr>
            <a:lvl9pPr marL="4177639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1" y="2174875"/>
            <a:ext cx="5050235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6" y="1535114"/>
            <a:ext cx="5052219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2205" indent="0">
              <a:buNone/>
              <a:defRPr sz="2200" b="1"/>
            </a:lvl2pPr>
            <a:lvl3pPr marL="1044410" indent="0">
              <a:buNone/>
              <a:defRPr sz="2100" b="1"/>
            </a:lvl3pPr>
            <a:lvl4pPr marL="1566614" indent="0">
              <a:buNone/>
              <a:defRPr sz="1900" b="1"/>
            </a:lvl4pPr>
            <a:lvl5pPr marL="2088819" indent="0">
              <a:buNone/>
              <a:defRPr sz="1900" b="1"/>
            </a:lvl5pPr>
            <a:lvl6pPr marL="2611025" indent="0">
              <a:buNone/>
              <a:defRPr sz="1900" b="1"/>
            </a:lvl6pPr>
            <a:lvl7pPr marL="3133229" indent="0">
              <a:buNone/>
              <a:defRPr sz="1900" b="1"/>
            </a:lvl7pPr>
            <a:lvl8pPr marL="3655436" indent="0">
              <a:buNone/>
              <a:defRPr sz="1900" b="1"/>
            </a:lvl8pPr>
            <a:lvl9pPr marL="4177639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6" y="2174875"/>
            <a:ext cx="5052219" cy="395128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7490" y="1600208"/>
            <a:ext cx="3857625" cy="452596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5645" y="1600208"/>
            <a:ext cx="3859608" cy="452596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96F7B132-05E5-4EF4-A984-061B0EFD8A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0786978"/>
      </p:ext>
    </p:extLst>
  </p:cSld>
  <p:clrMapOvr>
    <a:masterClrMapping/>
  </p:clrMapOvr>
  <p:transition advClick="0" advTm="15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2" y="273051"/>
            <a:ext cx="3760390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4" y="273054"/>
            <a:ext cx="6389688" cy="585311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2" y="1435104"/>
            <a:ext cx="3760390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22205" indent="0">
              <a:buNone/>
              <a:defRPr sz="1300"/>
            </a:lvl2pPr>
            <a:lvl3pPr marL="1044410" indent="0">
              <a:buNone/>
              <a:defRPr sz="1100"/>
            </a:lvl3pPr>
            <a:lvl4pPr marL="1566614" indent="0">
              <a:buNone/>
              <a:defRPr sz="1000"/>
            </a:lvl4pPr>
            <a:lvl5pPr marL="2088819" indent="0">
              <a:buNone/>
              <a:defRPr sz="1000"/>
            </a:lvl5pPr>
            <a:lvl6pPr marL="2611025" indent="0">
              <a:buNone/>
              <a:defRPr sz="1000"/>
            </a:lvl6pPr>
            <a:lvl7pPr marL="3133229" indent="0">
              <a:buNone/>
              <a:defRPr sz="1000"/>
            </a:lvl7pPr>
            <a:lvl8pPr marL="3655436" indent="0">
              <a:buNone/>
              <a:defRPr sz="1000"/>
            </a:lvl8pPr>
            <a:lvl9pPr marL="417763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1"/>
            <a:ext cx="68580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22205" indent="0">
              <a:buNone/>
              <a:defRPr sz="3100"/>
            </a:lvl2pPr>
            <a:lvl3pPr marL="1044410" indent="0">
              <a:buNone/>
              <a:defRPr sz="2700"/>
            </a:lvl3pPr>
            <a:lvl4pPr marL="1566614" indent="0">
              <a:buNone/>
              <a:defRPr sz="2200"/>
            </a:lvl4pPr>
            <a:lvl5pPr marL="2088819" indent="0">
              <a:buNone/>
              <a:defRPr sz="2200"/>
            </a:lvl5pPr>
            <a:lvl6pPr marL="2611025" indent="0">
              <a:buNone/>
              <a:defRPr sz="2200"/>
            </a:lvl6pPr>
            <a:lvl7pPr marL="3133229" indent="0">
              <a:buNone/>
              <a:defRPr sz="2200"/>
            </a:lvl7pPr>
            <a:lvl8pPr marL="3655436" indent="0">
              <a:buNone/>
              <a:defRPr sz="2200"/>
            </a:lvl8pPr>
            <a:lvl9pPr marL="417763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41"/>
            <a:ext cx="68580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22205" indent="0">
              <a:buNone/>
              <a:defRPr sz="1300"/>
            </a:lvl2pPr>
            <a:lvl3pPr marL="1044410" indent="0">
              <a:buNone/>
              <a:defRPr sz="1100"/>
            </a:lvl3pPr>
            <a:lvl4pPr marL="1566614" indent="0">
              <a:buNone/>
              <a:defRPr sz="1000"/>
            </a:lvl4pPr>
            <a:lvl5pPr marL="2088819" indent="0">
              <a:buNone/>
              <a:defRPr sz="1000"/>
            </a:lvl5pPr>
            <a:lvl6pPr marL="2611025" indent="0">
              <a:buNone/>
              <a:defRPr sz="1000"/>
            </a:lvl6pPr>
            <a:lvl7pPr marL="3133229" indent="0">
              <a:buNone/>
              <a:defRPr sz="1000"/>
            </a:lvl7pPr>
            <a:lvl8pPr marL="3655436" indent="0">
              <a:buNone/>
              <a:defRPr sz="1000"/>
            </a:lvl8pPr>
            <a:lvl9pPr marL="417763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3" y="274639"/>
            <a:ext cx="2571751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1" y="274639"/>
            <a:ext cx="752475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5882-ACC8-4DAD-86FD-FB24BBBE59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55D3E-2557-4E0F-9C47-D72CBD64F6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39" y="274703"/>
            <a:ext cx="10287001" cy="11429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7"/>
            <a:ext cx="5050234" cy="63976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877" indent="0">
              <a:buNone/>
              <a:defRPr sz="2000" b="1"/>
            </a:lvl2pPr>
            <a:lvl3pPr marL="911777" indent="0">
              <a:buNone/>
              <a:defRPr sz="1800" b="1"/>
            </a:lvl3pPr>
            <a:lvl4pPr marL="1367654" indent="0">
              <a:buNone/>
              <a:defRPr sz="1500" b="1"/>
            </a:lvl4pPr>
            <a:lvl5pPr marL="1823544" indent="0">
              <a:buNone/>
              <a:defRPr sz="1500" b="1"/>
            </a:lvl5pPr>
            <a:lvl6pPr marL="2279432" indent="0">
              <a:buNone/>
              <a:defRPr sz="1500" b="1"/>
            </a:lvl6pPr>
            <a:lvl7pPr marL="2735312" indent="0">
              <a:buNone/>
              <a:defRPr sz="1500" b="1"/>
            </a:lvl7pPr>
            <a:lvl8pPr marL="3191196" indent="0">
              <a:buNone/>
              <a:defRPr sz="1500" b="1"/>
            </a:lvl8pPr>
            <a:lvl9pPr marL="364708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4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314" y="1535117"/>
            <a:ext cx="5052218" cy="63976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5877" indent="0">
              <a:buNone/>
              <a:defRPr sz="2000" b="1"/>
            </a:lvl2pPr>
            <a:lvl3pPr marL="911777" indent="0">
              <a:buNone/>
              <a:defRPr sz="1800" b="1"/>
            </a:lvl3pPr>
            <a:lvl4pPr marL="1367654" indent="0">
              <a:buNone/>
              <a:defRPr sz="1500" b="1"/>
            </a:lvl4pPr>
            <a:lvl5pPr marL="1823544" indent="0">
              <a:buNone/>
              <a:defRPr sz="1500" b="1"/>
            </a:lvl5pPr>
            <a:lvl6pPr marL="2279432" indent="0">
              <a:buNone/>
              <a:defRPr sz="1500" b="1"/>
            </a:lvl6pPr>
            <a:lvl7pPr marL="2735312" indent="0">
              <a:buNone/>
              <a:defRPr sz="1500" b="1"/>
            </a:lvl7pPr>
            <a:lvl8pPr marL="3191196" indent="0">
              <a:buNone/>
              <a:defRPr sz="1500" b="1"/>
            </a:lvl8pPr>
            <a:lvl9pPr marL="364708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314" y="2174875"/>
            <a:ext cx="505221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5CB2A90D-AB22-4A8A-B2F8-8BEBCF6FD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0331468"/>
      </p:ext>
    </p:extLst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FFD6C450-3772-4DA9-A604-3E6317C1A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7184797"/>
      </p:ext>
    </p:extLst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298F0528-9618-43BB-AE1F-02F0AE673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1364642"/>
      </p:ext>
    </p:extLst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81" y="273087"/>
            <a:ext cx="3760391" cy="116205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97"/>
            <a:ext cx="6389688" cy="585311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81" y="1435106"/>
            <a:ext cx="3760391" cy="4691062"/>
          </a:xfrm>
        </p:spPr>
        <p:txBody>
          <a:bodyPr/>
          <a:lstStyle>
            <a:lvl1pPr marL="0" indent="0">
              <a:buNone/>
              <a:defRPr sz="1500"/>
            </a:lvl1pPr>
            <a:lvl2pPr marL="455877" indent="0">
              <a:buNone/>
              <a:defRPr sz="1300"/>
            </a:lvl2pPr>
            <a:lvl3pPr marL="911777" indent="0">
              <a:buNone/>
              <a:defRPr sz="1000"/>
            </a:lvl3pPr>
            <a:lvl4pPr marL="1367654" indent="0">
              <a:buNone/>
              <a:defRPr sz="1000"/>
            </a:lvl4pPr>
            <a:lvl5pPr marL="1823544" indent="0">
              <a:buNone/>
              <a:defRPr sz="1000"/>
            </a:lvl5pPr>
            <a:lvl6pPr marL="2279432" indent="0">
              <a:buNone/>
              <a:defRPr sz="1000"/>
            </a:lvl6pPr>
            <a:lvl7pPr marL="2735312" indent="0">
              <a:buNone/>
              <a:defRPr sz="1000"/>
            </a:lvl7pPr>
            <a:lvl8pPr marL="3191196" indent="0">
              <a:buNone/>
              <a:defRPr sz="1000"/>
            </a:lvl8pPr>
            <a:lvl9pPr marL="364708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9E19DE39-ED88-44F6-98FE-D5564F8700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7247550"/>
      </p:ext>
    </p:extLst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409" y="4800639"/>
            <a:ext cx="6858001" cy="56674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409" y="612840"/>
            <a:ext cx="6858001" cy="4114801"/>
          </a:xfrm>
        </p:spPr>
        <p:txBody>
          <a:bodyPr/>
          <a:lstStyle>
            <a:lvl1pPr marL="0" indent="0">
              <a:buNone/>
              <a:defRPr sz="3300"/>
            </a:lvl1pPr>
            <a:lvl2pPr marL="455877" indent="0">
              <a:buNone/>
              <a:defRPr sz="2800"/>
            </a:lvl2pPr>
            <a:lvl3pPr marL="911777" indent="0">
              <a:buNone/>
              <a:defRPr sz="2300"/>
            </a:lvl3pPr>
            <a:lvl4pPr marL="1367654" indent="0">
              <a:buNone/>
              <a:defRPr sz="2000"/>
            </a:lvl4pPr>
            <a:lvl5pPr marL="1823544" indent="0">
              <a:buNone/>
              <a:defRPr sz="2000"/>
            </a:lvl5pPr>
            <a:lvl6pPr marL="2279432" indent="0">
              <a:buNone/>
              <a:defRPr sz="2000"/>
            </a:lvl6pPr>
            <a:lvl7pPr marL="2735312" indent="0">
              <a:buNone/>
              <a:defRPr sz="2000"/>
            </a:lvl7pPr>
            <a:lvl8pPr marL="3191196" indent="0">
              <a:buNone/>
              <a:defRPr sz="2000"/>
            </a:lvl8pPr>
            <a:lvl9pPr marL="3647085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409" y="5367447"/>
            <a:ext cx="6858001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5877" indent="0">
              <a:buNone/>
              <a:defRPr sz="1300"/>
            </a:lvl2pPr>
            <a:lvl3pPr marL="911777" indent="0">
              <a:buNone/>
              <a:defRPr sz="1000"/>
            </a:lvl3pPr>
            <a:lvl4pPr marL="1367654" indent="0">
              <a:buNone/>
              <a:defRPr sz="1000"/>
            </a:lvl4pPr>
            <a:lvl5pPr marL="1823544" indent="0">
              <a:buNone/>
              <a:defRPr sz="1000"/>
            </a:lvl5pPr>
            <a:lvl6pPr marL="2279432" indent="0">
              <a:buNone/>
              <a:defRPr sz="1000"/>
            </a:lvl6pPr>
            <a:lvl7pPr marL="2735312" indent="0">
              <a:buNone/>
              <a:defRPr sz="1000"/>
            </a:lvl7pPr>
            <a:lvl8pPr marL="3191196" indent="0">
              <a:buNone/>
              <a:defRPr sz="1000"/>
            </a:lvl8pPr>
            <a:lvl9pPr marL="364708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dirty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Arial" charset="0"/>
              </a:defRPr>
            </a:lvl1pPr>
          </a:lstStyle>
          <a:p>
            <a:pPr>
              <a:defRPr/>
            </a:pPr>
            <a:fld id="{D0624028-DCDC-4952-94C7-E4F1FECD3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8451001"/>
      </p:ext>
    </p:extLst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379795" y="274703"/>
            <a:ext cx="7896225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367093" y="1600208"/>
            <a:ext cx="790892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49" y="6245291"/>
            <a:ext cx="26669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>
            <a:lvl1pPr>
              <a:defRPr sz="1500" b="0" dirty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90" y="6245291"/>
            <a:ext cx="36194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>
            <a:lvl1pPr algn="ctr">
              <a:defRPr sz="1500" b="0" dirty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1552" y="6245291"/>
            <a:ext cx="26669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>
            <a:lvl1pPr algn="r">
              <a:defRPr sz="1500" b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2F3A425E-E266-4CB4-B8D5-4D5BC6064C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0096" r:id="rId1"/>
    <p:sldLayoutId id="2147500097" r:id="rId2"/>
    <p:sldLayoutId id="2147500098" r:id="rId3"/>
    <p:sldLayoutId id="2147500099" r:id="rId4"/>
    <p:sldLayoutId id="2147500100" r:id="rId5"/>
    <p:sldLayoutId id="2147500101" r:id="rId6"/>
    <p:sldLayoutId id="2147500102" r:id="rId7"/>
    <p:sldLayoutId id="2147500103" r:id="rId8"/>
    <p:sldLayoutId id="2147500104" r:id="rId9"/>
    <p:sldLayoutId id="2147500105" r:id="rId10"/>
    <p:sldLayoutId id="2147500106" r:id="rId11"/>
  </p:sldLayoutIdLst>
  <p:transition advClick="0" advTm="1500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5pPr>
      <a:lvl6pPr marL="455877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6pPr>
      <a:lvl7pPr marL="911777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7pPr>
      <a:lvl8pPr marL="1367654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8pPr>
      <a:lvl9pPr marL="1823544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</a:defRPr>
      </a:lvl9pPr>
    </p:titleStyle>
    <p:bodyStyle>
      <a:lvl1pPr marL="340443" indent="-34044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39470" indent="-2834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2pPr>
      <a:lvl3pPr marL="1138494" indent="-22643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3pPr>
      <a:lvl4pPr marL="1594519" indent="-22643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4pPr>
      <a:lvl5pPr marL="2050564" indent="-22643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5pPr>
      <a:lvl6pPr marL="2507375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6pPr>
      <a:lvl7pPr marL="2963258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7pPr>
      <a:lvl8pPr marL="3419144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8pPr>
      <a:lvl9pPr marL="3875024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7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77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654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544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432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312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196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085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379795" y="274703"/>
            <a:ext cx="7896225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367093" y="1600208"/>
            <a:ext cx="790892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49" y="6245291"/>
            <a:ext cx="26669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>
            <a:lvl1pPr>
              <a:defRPr sz="1500" b="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90" y="6245291"/>
            <a:ext cx="36194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>
            <a:lvl1pPr algn="ctr">
              <a:defRPr sz="1500" b="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1552" y="6245291"/>
            <a:ext cx="26669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82" tIns="45602" rIns="91182" bIns="45602" numCol="1" anchor="t" anchorCtr="0" compatLnSpc="1">
            <a:prstTxWarp prst="textNoShape">
              <a:avLst/>
            </a:prstTxWarp>
          </a:bodyPr>
          <a:lstStyle>
            <a:lvl1pPr algn="r">
              <a:defRPr sz="15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7088C8-C275-4E8D-BF5A-0BE4897B17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0107" r:id="rId1"/>
    <p:sldLayoutId id="2147500108" r:id="rId2"/>
    <p:sldLayoutId id="2147500109" r:id="rId3"/>
    <p:sldLayoutId id="2147500110" r:id="rId4"/>
    <p:sldLayoutId id="2147500111" r:id="rId5"/>
    <p:sldLayoutId id="2147500112" r:id="rId6"/>
    <p:sldLayoutId id="2147500113" r:id="rId7"/>
    <p:sldLayoutId id="2147500114" r:id="rId8"/>
    <p:sldLayoutId id="2147500115" r:id="rId9"/>
    <p:sldLayoutId id="2147500116" r:id="rId10"/>
    <p:sldLayoutId id="2147500117" r:id="rId11"/>
  </p:sldLayoutIdLst>
  <p:transition advClick="0" advTm="15000"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5pPr>
      <a:lvl6pPr marL="455877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6pPr>
      <a:lvl7pPr marL="911777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7pPr>
      <a:lvl8pPr marL="1367654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8pPr>
      <a:lvl9pPr marL="1823544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0443" indent="-34044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39470" indent="-2834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2pPr>
      <a:lvl3pPr marL="1138494" indent="-22643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3pPr>
      <a:lvl4pPr marL="1594519" indent="-22643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4pPr>
      <a:lvl5pPr marL="2050564" indent="-22643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5pPr>
      <a:lvl6pPr marL="2507375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6pPr>
      <a:lvl7pPr marL="2963258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7pPr>
      <a:lvl8pPr marL="3419144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8pPr>
      <a:lvl9pPr marL="3875024" indent="-2279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7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77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654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544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432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312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196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085" algn="l" defTabSz="9117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379795" y="274703"/>
            <a:ext cx="7896225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10" tIns="45617" rIns="91210" bIns="456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367093" y="1600208"/>
            <a:ext cx="790892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10" tIns="45617" rIns="91210" bIns="45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1549" y="6245291"/>
            <a:ext cx="26669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10" tIns="45617" rIns="91210" bIns="45617" numCol="1" anchor="t" anchorCtr="0" compatLnSpc="1">
            <a:prstTxWarp prst="textNoShape">
              <a:avLst/>
            </a:prstTxWarp>
          </a:bodyPr>
          <a:lstStyle>
            <a:lvl1pPr>
              <a:defRPr sz="1500" b="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05290" y="6245291"/>
            <a:ext cx="36194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10" tIns="45617" rIns="91210" bIns="45617" numCol="1" anchor="t" anchorCtr="0" compatLnSpc="1">
            <a:prstTxWarp prst="textNoShape">
              <a:avLst/>
            </a:prstTxWarp>
          </a:bodyPr>
          <a:lstStyle>
            <a:lvl1pPr algn="ctr">
              <a:defRPr sz="1500" b="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1552" y="6245291"/>
            <a:ext cx="266699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10" tIns="45617" rIns="91210" bIns="45617" numCol="1" anchor="t" anchorCtr="0" compatLnSpc="1">
            <a:prstTxWarp prst="textNoShape">
              <a:avLst/>
            </a:prstTxWarp>
          </a:bodyPr>
          <a:lstStyle>
            <a:lvl1pPr algn="r">
              <a:defRPr sz="15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CCC776-3C5E-4E2C-9286-D200E32573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0118" r:id="rId1"/>
    <p:sldLayoutId id="2147500119" r:id="rId2"/>
    <p:sldLayoutId id="2147500120" r:id="rId3"/>
    <p:sldLayoutId id="2147500121" r:id="rId4"/>
    <p:sldLayoutId id="2147500122" r:id="rId5"/>
    <p:sldLayoutId id="2147500123" r:id="rId6"/>
    <p:sldLayoutId id="2147500124" r:id="rId7"/>
    <p:sldLayoutId id="2147500125" r:id="rId8"/>
    <p:sldLayoutId id="2147500126" r:id="rId9"/>
    <p:sldLayoutId id="2147500127" r:id="rId10"/>
    <p:sldLayoutId id="2147500128" r:id="rId11"/>
  </p:sldLayoutIdLst>
  <p:transition advClick="0" advTm="15000"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5pPr>
      <a:lvl6pPr marL="45602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6pPr>
      <a:lvl7pPr marL="912069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7pPr>
      <a:lvl8pPr marL="1368093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8pPr>
      <a:lvl9pPr marL="1824124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3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030" indent="-34203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1054" indent="-28503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2pPr>
      <a:lvl3pPr marL="1140081" indent="-228012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3pPr>
      <a:lvl4pPr marL="1596105" indent="-228012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4pPr>
      <a:lvl5pPr marL="2052142" indent="-228012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5pPr>
      <a:lvl6pPr marL="2508174" indent="-22801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6pPr>
      <a:lvl7pPr marL="2964206" indent="-22801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7pPr>
      <a:lvl8pPr marL="3420234" indent="-22801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8pPr>
      <a:lvl9pPr marL="3876267" indent="-22801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25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69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93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24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62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187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16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52" algn="l" defTabSz="912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571500" y="274661"/>
            <a:ext cx="10287000" cy="1249363"/>
          </a:xfrm>
          <a:prstGeom prst="rect">
            <a:avLst/>
          </a:prstGeom>
        </p:spPr>
        <p:txBody>
          <a:bodyPr lIns="91224" tIns="45622" rIns="91224" bIns="45622"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571500" y="1600217"/>
            <a:ext cx="10287000" cy="4525963"/>
          </a:xfrm>
          <a:prstGeom prst="rect">
            <a:avLst/>
          </a:prstGeom>
        </p:spPr>
        <p:txBody>
          <a:bodyPr lIns="91224" tIns="45622" rIns="91224" bIns="45622"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83344" y="6559385"/>
            <a:ext cx="3048000" cy="244475"/>
          </a:xfrm>
          <a:prstGeom prst="rect">
            <a:avLst/>
          </a:prstGeom>
        </p:spPr>
        <p:txBody>
          <a:bodyPr lIns="91224" tIns="45622" rIns="91224" bIns="45622" anchor="b"/>
          <a:lstStyle>
            <a:lvl1pPr>
              <a:defRPr sz="15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3744566" y="6558153"/>
            <a:ext cx="5810250" cy="246888"/>
          </a:xfrm>
          <a:prstGeom prst="rect">
            <a:avLst/>
          </a:prstGeom>
        </p:spPr>
        <p:txBody>
          <a:bodyPr lIns="91224" tIns="45622" rIns="91224" bIns="45622" anchor="b"/>
          <a:lstStyle>
            <a:lvl1pPr algn="ctr">
              <a:defRPr sz="15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10215563" y="6559385"/>
            <a:ext cx="1143000" cy="244475"/>
          </a:xfrm>
          <a:prstGeom prst="rect">
            <a:avLst/>
          </a:prstGeom>
        </p:spPr>
        <p:txBody>
          <a:bodyPr lIns="91224" tIns="45622" rIns="91224" bIns="45622"/>
          <a:lstStyle>
            <a:lvl1pPr algn="r">
              <a:defRPr sz="15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F3A425E-E266-4CB4-B8D5-4D5BC6064C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2254091"/>
      </p:ext>
    </p:extLst>
  </p:cSld>
  <p:clrMap bg1="dk1" tx1="lt1" bg2="dk2" tx2="lt2" accent1="accent1" accent2="accent2" accent3="accent3" accent4="accent4" accent5="accent5" accent6="accent6" hlink="hlink" folHlink="folHlink"/>
  <p:transition advClick="0" advTm="15000"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0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427593" indent="-427593" algn="l" rtl="0" eaLnBrk="1" latinLnBrk="0" hangingPunct="1">
        <a:spcBef>
          <a:spcPct val="20000"/>
        </a:spcBef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26458" indent="-356324" algn="l" rtl="0" eaLnBrk="1" latinLnBrk="0" hangingPunct="1">
        <a:spcBef>
          <a:spcPct val="20000"/>
        </a:spcBef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425321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3pPr>
      <a:lvl4pPr marL="1995451" indent="-285078" algn="l" rtl="0" eaLnBrk="1" latinLnBrk="0" hangingPunct="1">
        <a:spcBef>
          <a:spcPct val="20000"/>
        </a:spcBef>
        <a:buChar char="–"/>
        <a:defRPr sz="2300">
          <a:solidFill>
            <a:schemeClr val="tx1"/>
          </a:solidFill>
          <a:latin typeface="+mn-lt"/>
          <a:ea typeface="+mn-ea"/>
          <a:cs typeface="+mn-cs"/>
        </a:defRPr>
      </a:lvl4pPr>
      <a:lvl5pPr marL="2565586" indent="-285078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3135715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6pPr>
      <a:lvl7pPr marL="3705845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7pPr>
      <a:lvl8pPr marL="4275979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8pPr>
      <a:lvl9pPr marL="4846106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70132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0264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71039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8052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850653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342078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99091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4561042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83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6017558"/>
      </p:ext>
    </p:extLst>
  </p:cSld>
  <p:clrMap bg1="dk1" tx1="lt1" bg2="dk2" tx2="lt2" accent1="accent1" accent2="accent2" accent3="accent3" accent4="accent4" accent5="accent5" accent6="accent6" hlink="hlink" folHlink="folHlink"/>
  <p:transition advClick="0" advTm="15000"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0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427593" indent="-427593" algn="l" rtl="0" eaLnBrk="1" latinLnBrk="0" hangingPunct="1">
        <a:spcBef>
          <a:spcPct val="20000"/>
        </a:spcBef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26458" indent="-356324" algn="l" rtl="0" eaLnBrk="1" latinLnBrk="0" hangingPunct="1">
        <a:spcBef>
          <a:spcPct val="20000"/>
        </a:spcBef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2pPr>
      <a:lvl3pPr marL="1425321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3pPr>
      <a:lvl4pPr marL="1995451" indent="-285078" algn="l" rtl="0" eaLnBrk="1" latinLnBrk="0" hangingPunct="1">
        <a:spcBef>
          <a:spcPct val="20000"/>
        </a:spcBef>
        <a:buChar char="–"/>
        <a:defRPr sz="2300">
          <a:solidFill>
            <a:schemeClr val="tx1"/>
          </a:solidFill>
          <a:latin typeface="+mn-lt"/>
          <a:ea typeface="+mn-ea"/>
          <a:cs typeface="+mn-cs"/>
        </a:defRPr>
      </a:lvl4pPr>
      <a:lvl5pPr marL="2565586" indent="-285078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3135715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6pPr>
      <a:lvl7pPr marL="3705845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7pPr>
      <a:lvl8pPr marL="4275979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8pPr>
      <a:lvl9pPr marL="4846106" indent="-285078" algn="l" rtl="0" eaLnBrk="1" latinLnBrk="0" hangingPunct="1">
        <a:spcBef>
          <a:spcPct val="20000"/>
        </a:spcBef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70132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40264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71039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8052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850653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342078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99091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4561042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41"/>
            <a:ext cx="10287000" cy="1143001"/>
          </a:xfrm>
          <a:prstGeom prst="rect">
            <a:avLst/>
          </a:prstGeom>
        </p:spPr>
        <p:txBody>
          <a:bodyPr vert="horz" lIns="104442" tIns="52221" rIns="104442" bIns="5222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0"/>
            <a:ext cx="10287000" cy="4525964"/>
          </a:xfrm>
          <a:prstGeom prst="rect">
            <a:avLst/>
          </a:prstGeom>
        </p:spPr>
        <p:txBody>
          <a:bodyPr vert="horz" lIns="104442" tIns="52221" rIns="104442" bIns="522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6356351"/>
            <a:ext cx="2667000" cy="365124"/>
          </a:xfrm>
          <a:prstGeom prst="rect">
            <a:avLst/>
          </a:prstGeom>
        </p:spPr>
        <p:txBody>
          <a:bodyPr vert="horz" lIns="104442" tIns="52221" rIns="104442" bIns="52221" rtlCol="0" anchor="ctr"/>
          <a:lstStyle>
            <a:lvl1pPr algn="l" defTabSz="10444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5882-ACC8-4DAD-86FD-FB24BBBE59DA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/>
              <a:t>3/19/2018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4"/>
          </a:xfrm>
          <a:prstGeom prst="rect">
            <a:avLst/>
          </a:prstGeom>
        </p:spPr>
        <p:txBody>
          <a:bodyPr vert="horz" lIns="104442" tIns="52221" rIns="104442" bIns="52221" rtlCol="0" anchor="ctr"/>
          <a:lstStyle>
            <a:lvl1pPr algn="ctr" defTabSz="10444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4"/>
          </a:xfrm>
          <a:prstGeom prst="rect">
            <a:avLst/>
          </a:prstGeom>
        </p:spPr>
        <p:txBody>
          <a:bodyPr vert="horz" lIns="104442" tIns="52221" rIns="104442" bIns="52221" rtlCol="0" anchor="ctr"/>
          <a:lstStyle>
            <a:lvl1pPr algn="r" defTabSz="10444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55D3E-2557-4E0F-9C47-D72CBD64F67A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/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0372" r:id="rId1"/>
    <p:sldLayoutId id="2147500373" r:id="rId2"/>
    <p:sldLayoutId id="2147500374" r:id="rId3"/>
    <p:sldLayoutId id="2147500375" r:id="rId4"/>
    <p:sldLayoutId id="2147500376" r:id="rId5"/>
    <p:sldLayoutId id="2147500377" r:id="rId6"/>
    <p:sldLayoutId id="2147500378" r:id="rId7"/>
    <p:sldLayoutId id="2147500379" r:id="rId8"/>
    <p:sldLayoutId id="2147500380" r:id="rId9"/>
    <p:sldLayoutId id="2147500381" r:id="rId10"/>
    <p:sldLayoutId id="2147500382" r:id="rId11"/>
  </p:sldLayoutIdLst>
  <p:transition advClick="0" advTm="15000"/>
  <p:txStyles>
    <p:titleStyle>
      <a:lvl1pPr algn="ctr" defTabSz="1044410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654" indent="-391654" algn="l" defTabSz="1044410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8582" indent="-326378" algn="l" defTabSz="1044410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513" indent="-261102" algn="l" defTabSz="10444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17" indent="-261102" algn="l" defTabSz="104441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49922" indent="-261102" algn="l" defTabSz="104441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127" indent="-261102" algn="l" defTabSz="104441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4331" indent="-261102" algn="l" defTabSz="104441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16536" indent="-261102" algn="l" defTabSz="104441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38742" indent="-261102" algn="l" defTabSz="104441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205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410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6614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8819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1025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3229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5436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7639" algn="l" defTabSz="1044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152767844.jpg"/>
          <p:cNvPicPr>
            <a:picLocks noChangeAspect="1"/>
          </p:cNvPicPr>
          <p:nvPr/>
        </p:nvPicPr>
        <p:blipFill>
          <a:blip r:embed="rId3" cstate="print"/>
          <a:srcRect t="4286" b="9985"/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 rot="16200000">
            <a:off x="2933020" y="-1572306"/>
            <a:ext cx="5476875" cy="10755086"/>
          </a:xfrm>
          <a:prstGeom prst="rect">
            <a:avLst/>
          </a:prstGeom>
          <a:solidFill>
            <a:schemeClr val="bg1"/>
          </a:solidFill>
          <a:ln w="254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6" tIns="16617" rIns="33236" bIns="16617" rtlCol="0" anchor="ctr"/>
          <a:lstStyle/>
          <a:p>
            <a:pPr algn="ctr" defTabSz="1044489" fontAlgn="auto">
              <a:spcBef>
                <a:spcPts val="0"/>
              </a:spcBef>
              <a:spcAft>
                <a:spcPts val="0"/>
              </a:spcAft>
            </a:pPr>
            <a:endParaRPr lang="en-US" sz="2100" b="0" dirty="0">
              <a:solidFill>
                <a:prstClr val="white"/>
              </a:solidFill>
            </a:endParaRPr>
          </a:p>
        </p:txBody>
      </p:sp>
      <p:pic>
        <p:nvPicPr>
          <p:cNvPr id="6" name="Picture 2" descr="http://howtonestforless.com/wp-content/uploads/2013/01/Chalkboard-background.jpg"/>
          <p:cNvPicPr>
            <a:picLocks noChangeAspect="1" noChangeArrowheads="1"/>
          </p:cNvPicPr>
          <p:nvPr/>
        </p:nvPicPr>
        <p:blipFill>
          <a:blip r:embed="rId4" cstate="print"/>
          <a:srcRect l="30025" r="1250"/>
          <a:stretch>
            <a:fillRect/>
          </a:stretch>
        </p:blipFill>
        <p:spPr bwMode="auto">
          <a:xfrm rot="5400000">
            <a:off x="3029537" y="-1593756"/>
            <a:ext cx="5374102" cy="10695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426720" y="1143000"/>
            <a:ext cx="2011680" cy="5181600"/>
          </a:xfrm>
          <a:prstGeom prst="roundRect">
            <a:avLst>
              <a:gd name="adj" fmla="val 95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" tIns="18288" rIns="18288" bIns="18288" rtlCol="0" anchor="t"/>
          <a:lstStyle/>
          <a:p>
            <a:pPr algn="ctr"/>
            <a:r>
              <a:rPr lang="en-CA" sz="2500" dirty="0" smtClean="0">
                <a:latin typeface="Century Gothic" pitchFamily="34" charset="0"/>
              </a:rPr>
              <a:t>Monday</a:t>
            </a:r>
          </a:p>
          <a:p>
            <a:pPr algn="ctr"/>
            <a:r>
              <a:rPr lang="en-CA" sz="1600" dirty="0" smtClean="0">
                <a:latin typeface="Century Gothic" pitchFamily="34" charset="0"/>
              </a:rPr>
              <a:t> 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 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DAILY PANINI: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Crispy Chicken Caesar Wrap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CENTRAL 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FEATURES: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Baked Chicken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Vegetarian Frittata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CHOICE OF SIDE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: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Basmati Rice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Chef’s Salad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Corn</a:t>
            </a:r>
            <a:endParaRPr lang="en-CA" sz="1400" b="0" dirty="0" smtClean="0">
              <a:latin typeface="Century Gothic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60320" y="1143000"/>
            <a:ext cx="2011680" cy="5181600"/>
          </a:xfrm>
          <a:prstGeom prst="roundRect">
            <a:avLst>
              <a:gd name="adj" fmla="val 95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" tIns="18288" rIns="18288" bIns="18288" rtlCol="0" anchor="t"/>
          <a:lstStyle/>
          <a:p>
            <a:pPr algn="ctr"/>
            <a:r>
              <a:rPr lang="en-CA" sz="2500" dirty="0" smtClean="0">
                <a:latin typeface="Century Gothic" pitchFamily="34" charset="0"/>
              </a:rPr>
              <a:t>Tuesday</a:t>
            </a:r>
          </a:p>
          <a:p>
            <a:pPr algn="ctr"/>
            <a:r>
              <a:rPr lang="en-CA" sz="1600" dirty="0" smtClean="0">
                <a:latin typeface="Century Gothic" pitchFamily="34" charset="0"/>
              </a:rPr>
              <a:t> 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 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DAILY 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PANINI</a:t>
            </a:r>
            <a:r>
              <a:rPr lang="en-CA" sz="1400" b="0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Monte Cristo Grilled Flatbread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CENTRAL FEATURES</a:t>
            </a:r>
            <a:r>
              <a:rPr lang="en-CA" sz="1400" dirty="0" smtClean="0">
                <a:latin typeface="Century Gothic" pitchFamily="34" charset="0"/>
              </a:rPr>
              <a:t>: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 Homemade Beef Lasagna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Cuban Black Bean Stew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CHOICE OF 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SIDE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Caesar Salad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Garlic Bread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93920" y="1143000"/>
            <a:ext cx="2011680" cy="5181600"/>
          </a:xfrm>
          <a:prstGeom prst="roundRect">
            <a:avLst>
              <a:gd name="adj" fmla="val 95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" tIns="18288" rIns="18288" bIns="18288" rtlCol="0" anchor="t"/>
          <a:lstStyle/>
          <a:p>
            <a:pPr algn="ctr"/>
            <a:r>
              <a:rPr lang="en-CA" sz="2500" dirty="0" smtClean="0">
                <a:latin typeface="Century Gothic" pitchFamily="34" charset="0"/>
              </a:rPr>
              <a:t>Wednesday</a:t>
            </a:r>
          </a:p>
          <a:p>
            <a:pPr algn="ctr"/>
            <a:r>
              <a:rPr lang="en-CA" sz="1600" dirty="0" smtClean="0">
                <a:latin typeface="Century Gothic" pitchFamily="34" charset="0"/>
              </a:rPr>
              <a:t> 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 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DAILY 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PANINI</a:t>
            </a:r>
            <a:endParaRPr lang="en-CA" sz="14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solidFill>
                  <a:sysClr val="windowText" lastClr="000000"/>
                </a:solidFill>
                <a:latin typeface="Century Gothic" pitchFamily="34" charset="0"/>
              </a:rPr>
              <a:t>Philly Steak on a Kaiser</a:t>
            </a:r>
            <a:endParaRPr lang="en-CA" sz="1400" b="0" dirty="0" smtClean="0">
              <a:solidFill>
                <a:sysClr val="windowText" lastClr="000000"/>
              </a:solidFill>
              <a:latin typeface="Century Gothic" pitchFamily="34" charset="0"/>
            </a:endParaRPr>
          </a:p>
          <a:p>
            <a:pPr algn="ctr"/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CENTRAL FEATURES: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Butter Chicken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Curry Green Lentil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CHOICE OF SIDE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: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Spinach Salad</a:t>
            </a:r>
            <a:endParaRPr lang="en-CA" sz="1400" b="0" dirty="0" smtClean="0">
              <a:latin typeface="Century Gothic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27520" y="1143000"/>
            <a:ext cx="2011680" cy="5181600"/>
          </a:xfrm>
          <a:prstGeom prst="roundRect">
            <a:avLst>
              <a:gd name="adj" fmla="val 95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" tIns="18288" rIns="18288" bIns="18288" rtlCol="0" anchor="t"/>
          <a:lstStyle/>
          <a:p>
            <a:pPr algn="ctr"/>
            <a:r>
              <a:rPr lang="en-CA" sz="2500" dirty="0" smtClean="0">
                <a:latin typeface="Century Gothic" pitchFamily="34" charset="0"/>
              </a:rPr>
              <a:t>Thursday</a:t>
            </a:r>
          </a:p>
          <a:p>
            <a:pPr algn="ctr"/>
            <a:r>
              <a:rPr lang="en-CA" sz="1600" dirty="0" smtClean="0">
                <a:latin typeface="Century Gothic" pitchFamily="34" charset="0"/>
              </a:rPr>
              <a:t> 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 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DAILY PANINI</a:t>
            </a:r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:</a:t>
            </a:r>
          </a:p>
          <a:p>
            <a:pPr algn="ctr"/>
            <a:r>
              <a:rPr lang="en-CA" sz="1400" b="0" dirty="0" smtClean="0">
                <a:solidFill>
                  <a:sysClr val="windowText" lastClr="000000"/>
                </a:solidFill>
                <a:latin typeface="Century Gothic" pitchFamily="34" charset="0"/>
              </a:rPr>
              <a:t>Black Forest Ham &amp; Three Cheese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Melt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CENTRAL FEATURES: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Veal Parmesan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Tofu Cacciatore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CHOICE OF SIDE: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Potato Wedge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Spring Salad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Garlic Bread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961120" y="1143000"/>
            <a:ext cx="2011680" cy="5181600"/>
          </a:xfrm>
          <a:prstGeom prst="roundRect">
            <a:avLst>
              <a:gd name="adj" fmla="val 95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" tIns="18288" rIns="18288" bIns="18288" rtlCol="0" anchor="t"/>
          <a:lstStyle/>
          <a:p>
            <a:pPr algn="ctr"/>
            <a:r>
              <a:rPr lang="en-CA" sz="2500" dirty="0" smtClean="0">
                <a:latin typeface="Century Gothic" pitchFamily="34" charset="0"/>
              </a:rPr>
              <a:t>Friday</a:t>
            </a: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 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DAILY PANINI: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BBQ Chicken Breast Wrap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200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200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  <a:endParaRPr lang="en-CA" sz="2000" dirty="0" smtClean="0">
              <a:solidFill>
                <a:srgbClr val="92D050"/>
              </a:solidFill>
              <a:latin typeface="Century Gothic" pitchFamily="34" charset="0"/>
            </a:endParaRP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CENTRAL FEATURES: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 Mexican  Beef</a:t>
            </a: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Falafel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2000" dirty="0" smtClean="0">
                <a:solidFill>
                  <a:srgbClr val="92D050"/>
                </a:solidFill>
                <a:latin typeface="Century Gothic" pitchFamily="34" charset="0"/>
              </a:rPr>
              <a:t>***</a:t>
            </a:r>
          </a:p>
          <a:p>
            <a:pPr algn="ctr"/>
            <a:r>
              <a:rPr lang="en-CA" sz="1400" dirty="0" smtClean="0">
                <a:solidFill>
                  <a:srgbClr val="92D050"/>
                </a:solidFill>
                <a:latin typeface="Century Gothic" pitchFamily="34" charset="0"/>
              </a:rPr>
              <a:t>CHOICE OF SIDE:</a:t>
            </a:r>
          </a:p>
          <a:p>
            <a:pPr algn="ctr"/>
            <a:r>
              <a:rPr lang="en-CA" sz="1400" b="0" dirty="0" err="1" smtClean="0">
                <a:latin typeface="Century Gothic" pitchFamily="34" charset="0"/>
              </a:rPr>
              <a:t>Rotini</a:t>
            </a:r>
            <a:r>
              <a:rPr lang="en-CA" sz="1400" b="0" dirty="0" smtClean="0">
                <a:latin typeface="Century Gothic" pitchFamily="34" charset="0"/>
              </a:rPr>
              <a:t> Pasta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  <a:p>
            <a:pPr algn="ctr"/>
            <a:r>
              <a:rPr lang="en-CA" sz="1400" b="0" dirty="0" smtClean="0">
                <a:latin typeface="Century Gothic" pitchFamily="34" charset="0"/>
              </a:rPr>
              <a:t>Chef’s Salad</a:t>
            </a:r>
            <a:endParaRPr lang="en-CA" sz="1400" b="0" dirty="0" smtClean="0">
              <a:latin typeface="Century Gothic" pitchFamily="34" charset="0"/>
            </a:endParaRPr>
          </a:p>
          <a:p>
            <a:pPr algn="ctr"/>
            <a:endParaRPr lang="en-CA" sz="1400" b="0" dirty="0" smtClean="0"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5411792" y="-1300843"/>
            <a:ext cx="609598" cy="3668487"/>
          </a:xfrm>
          <a:prstGeom prst="rect">
            <a:avLst/>
          </a:prstGeom>
          <a:solidFill>
            <a:schemeClr val="bg1"/>
          </a:solidFill>
          <a:ln w="254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236" tIns="16617" rIns="33236" bIns="16617" rtlCol="0" anchor="ctr"/>
          <a:lstStyle/>
          <a:p>
            <a:pPr algn="ctr" defTabSz="1044489" fontAlgn="auto">
              <a:spcBef>
                <a:spcPts val="0"/>
              </a:spcBef>
              <a:spcAft>
                <a:spcPts val="0"/>
              </a:spcAft>
            </a:pPr>
            <a:endParaRPr lang="en-US" sz="2100" b="0" dirty="0">
              <a:solidFill>
                <a:prstClr val="white"/>
              </a:solidFill>
            </a:endParaRPr>
          </a:p>
        </p:txBody>
      </p:sp>
      <p:pic>
        <p:nvPicPr>
          <p:cNvPr id="18" name="Picture 2" descr="http://howtonestforless.com/wp-content/uploads/2013/01/Chalkboard-background.jpg"/>
          <p:cNvPicPr>
            <a:picLocks noChangeAspect="1" noChangeArrowheads="1"/>
          </p:cNvPicPr>
          <p:nvPr/>
        </p:nvPicPr>
        <p:blipFill>
          <a:blip r:embed="rId4" cstate="print"/>
          <a:srcRect l="30025" r="1250"/>
          <a:stretch>
            <a:fillRect/>
          </a:stretch>
        </p:blipFill>
        <p:spPr bwMode="auto">
          <a:xfrm rot="5400000">
            <a:off x="5410200" y="-1143000"/>
            <a:ext cx="6096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5047173" y="361146"/>
            <a:ext cx="13388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500" dirty="0" smtClean="0">
                <a:solidFill>
                  <a:schemeClr val="bg2"/>
                </a:solidFill>
                <a:latin typeface="Century Gothic" pitchFamily="34" charset="0"/>
              </a:rPr>
              <a:t>Week 1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nd_4118_slide">
  <a:themeElements>
    <a:clrScheme name="Office Theme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d_4194_slide">
  <a:themeElements>
    <a:clrScheme name="Office Theme 2">
      <a:dk1>
        <a:srgbClr val="707070"/>
      </a:dk1>
      <a:lt1>
        <a:srgbClr val="FFFFFF"/>
      </a:lt1>
      <a:dk2>
        <a:srgbClr val="990000"/>
      </a:dk2>
      <a:lt2>
        <a:srgbClr val="FFFFFF"/>
      </a:lt2>
      <a:accent1>
        <a:srgbClr val="FFA366"/>
      </a:accent1>
      <a:accent2>
        <a:srgbClr val="FF8CCF"/>
      </a:accent2>
      <a:accent3>
        <a:srgbClr val="CAAAAA"/>
      </a:accent3>
      <a:accent4>
        <a:srgbClr val="DADADA"/>
      </a:accent4>
      <a:accent5>
        <a:srgbClr val="FFCEB8"/>
      </a:accent5>
      <a:accent6>
        <a:srgbClr val="E77EBB"/>
      </a:accent6>
      <a:hlink>
        <a:srgbClr val="FF9999"/>
      </a:hlink>
      <a:folHlink>
        <a:srgbClr val="EBD2F7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26D6D"/>
        </a:accent1>
        <a:accent2>
          <a:srgbClr val="F76F87"/>
        </a:accent2>
        <a:accent3>
          <a:srgbClr val="CAAAAA"/>
        </a:accent3>
        <a:accent4>
          <a:srgbClr val="DADADA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FA366"/>
        </a:accent1>
        <a:accent2>
          <a:srgbClr val="FF8CCF"/>
        </a:accent2>
        <a:accent3>
          <a:srgbClr val="CAAAAA"/>
        </a:accent3>
        <a:accent4>
          <a:srgbClr val="DADADA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79D4F2"/>
        </a:accent1>
        <a:accent2>
          <a:srgbClr val="FF9C9C"/>
        </a:accent2>
        <a:accent3>
          <a:srgbClr val="CAAAAA"/>
        </a:accent3>
        <a:accent4>
          <a:srgbClr val="DADADA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8DD98D"/>
        </a:accent1>
        <a:accent2>
          <a:srgbClr val="CABFFF"/>
        </a:accent2>
        <a:accent3>
          <a:srgbClr val="CAAAAA"/>
        </a:accent3>
        <a:accent4>
          <a:srgbClr val="DADADA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6D6D"/>
        </a:accent1>
        <a:accent2>
          <a:srgbClr val="F76F87"/>
        </a:accent2>
        <a:accent3>
          <a:srgbClr val="FFFFFF"/>
        </a:accent3>
        <a:accent4>
          <a:srgbClr val="000000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66"/>
        </a:accent1>
        <a:accent2>
          <a:srgbClr val="FF8CCF"/>
        </a:accent2>
        <a:accent3>
          <a:srgbClr val="FFFFFF"/>
        </a:accent3>
        <a:accent4>
          <a:srgbClr val="000000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D4F2"/>
        </a:accent1>
        <a:accent2>
          <a:srgbClr val="FF9C9C"/>
        </a:accent2>
        <a:accent3>
          <a:srgbClr val="FFFFFF"/>
        </a:accent3>
        <a:accent4>
          <a:srgbClr val="000000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DD98D"/>
        </a:accent1>
        <a:accent2>
          <a:srgbClr val="CABFFF"/>
        </a:accent2>
        <a:accent3>
          <a:srgbClr val="FFFFFF"/>
        </a:accent3>
        <a:accent4>
          <a:srgbClr val="000000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nd_4194_slide">
  <a:themeElements>
    <a:clrScheme name="Office Theme 2">
      <a:dk1>
        <a:srgbClr val="707070"/>
      </a:dk1>
      <a:lt1>
        <a:srgbClr val="FFFFFF"/>
      </a:lt1>
      <a:dk2>
        <a:srgbClr val="990000"/>
      </a:dk2>
      <a:lt2>
        <a:srgbClr val="FFFFFF"/>
      </a:lt2>
      <a:accent1>
        <a:srgbClr val="FFA366"/>
      </a:accent1>
      <a:accent2>
        <a:srgbClr val="FF8CCF"/>
      </a:accent2>
      <a:accent3>
        <a:srgbClr val="CAAAAA"/>
      </a:accent3>
      <a:accent4>
        <a:srgbClr val="DADADA"/>
      </a:accent4>
      <a:accent5>
        <a:srgbClr val="FFCEB8"/>
      </a:accent5>
      <a:accent6>
        <a:srgbClr val="E77EBB"/>
      </a:accent6>
      <a:hlink>
        <a:srgbClr val="FF9999"/>
      </a:hlink>
      <a:folHlink>
        <a:srgbClr val="EBD2F7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26D6D"/>
        </a:accent1>
        <a:accent2>
          <a:srgbClr val="F76F87"/>
        </a:accent2>
        <a:accent3>
          <a:srgbClr val="CAAAAA"/>
        </a:accent3>
        <a:accent4>
          <a:srgbClr val="DADADA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FA366"/>
        </a:accent1>
        <a:accent2>
          <a:srgbClr val="FF8CCF"/>
        </a:accent2>
        <a:accent3>
          <a:srgbClr val="CAAAAA"/>
        </a:accent3>
        <a:accent4>
          <a:srgbClr val="DADADA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79D4F2"/>
        </a:accent1>
        <a:accent2>
          <a:srgbClr val="FF9C9C"/>
        </a:accent2>
        <a:accent3>
          <a:srgbClr val="CAAAAA"/>
        </a:accent3>
        <a:accent4>
          <a:srgbClr val="DADADA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8DD98D"/>
        </a:accent1>
        <a:accent2>
          <a:srgbClr val="CABFFF"/>
        </a:accent2>
        <a:accent3>
          <a:srgbClr val="CAAAAA"/>
        </a:accent3>
        <a:accent4>
          <a:srgbClr val="DADADA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6D6D"/>
        </a:accent1>
        <a:accent2>
          <a:srgbClr val="F76F87"/>
        </a:accent2>
        <a:accent3>
          <a:srgbClr val="FFFFFF"/>
        </a:accent3>
        <a:accent4>
          <a:srgbClr val="000000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66"/>
        </a:accent1>
        <a:accent2>
          <a:srgbClr val="FF8CCF"/>
        </a:accent2>
        <a:accent3>
          <a:srgbClr val="FFFFFF"/>
        </a:accent3>
        <a:accent4>
          <a:srgbClr val="000000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D4F2"/>
        </a:accent1>
        <a:accent2>
          <a:srgbClr val="FF9C9C"/>
        </a:accent2>
        <a:accent3>
          <a:srgbClr val="FFFFFF"/>
        </a:accent3>
        <a:accent4>
          <a:srgbClr val="000000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DD98D"/>
        </a:accent1>
        <a:accent2>
          <a:srgbClr val="CABFFF"/>
        </a:accent2>
        <a:accent3>
          <a:srgbClr val="FFFFFF"/>
        </a:accent3>
        <a:accent4>
          <a:srgbClr val="000000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59091</TotalTime>
  <Words>144</Words>
  <Application>Microsoft Office PowerPoint</Application>
  <PresentationFormat>Custom</PresentationFormat>
  <Paragraphs>89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ind_4118_slide</vt:lpstr>
      <vt:lpstr>ind_4194_slide</vt:lpstr>
      <vt:lpstr>1_ind_4194_slide</vt:lpstr>
      <vt:lpstr>ClassicPhotoAlbum</vt:lpstr>
      <vt:lpstr>1_ClassicPhotoAlbum</vt:lpstr>
      <vt:lpstr>2_Office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Leah Lundy</dc:creator>
  <cp:lastModifiedBy>Aramark</cp:lastModifiedBy>
  <cp:revision>3801</cp:revision>
  <cp:lastPrinted>2014-03-28T16:16:53Z</cp:lastPrinted>
  <dcterms:modified xsi:type="dcterms:W3CDTF">2018-03-19T19:15:26Z</dcterms:modified>
</cp:coreProperties>
</file>