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9881" r:id="rId1"/>
    <p:sldMasterId id="2147499893" r:id="rId2"/>
    <p:sldMasterId id="2147500006" r:id="rId3"/>
    <p:sldMasterId id="2147500331" r:id="rId4"/>
    <p:sldMasterId id="2147500334" r:id="rId5"/>
    <p:sldMasterId id="2147500371" r:id="rId6"/>
  </p:sldMasterIdLst>
  <p:notesMasterIdLst>
    <p:notesMasterId r:id="rId8"/>
  </p:notesMasterIdLst>
  <p:handoutMasterIdLst>
    <p:handoutMasterId r:id="rId9"/>
  </p:handoutMasterIdLst>
  <p:sldIdLst>
    <p:sldId id="1362" r:id="rId7"/>
  </p:sldIdLst>
  <p:sldSz cx="11430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016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6187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2216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825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6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 Life Reception" initials="SLR" lastIdx="1" clrIdx="0">
    <p:extLst>
      <p:ext uri="{19B8F6BF-5375-455C-9EA6-DF929625EA0E}">
        <p15:presenceInfo xmlns="" xmlns:p15="http://schemas.microsoft.com/office/powerpoint/2012/main" userId="S-1-5-21-3059160372-1748106622-2183396739-1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79900"/>
    <a:srgbClr val="33BBBB"/>
    <a:srgbClr val="CC3311"/>
    <a:srgbClr val="221155"/>
    <a:srgbClr val="EEAA00"/>
    <a:srgbClr val="BB2222"/>
    <a:srgbClr val="FFCCCC"/>
    <a:srgbClr val="EAAB00"/>
    <a:srgbClr val="E6C70C"/>
    <a:srgbClr val="EAE4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86423" autoAdjust="0"/>
  </p:normalViewPr>
  <p:slideViewPr>
    <p:cSldViewPr>
      <p:cViewPr varScale="1">
        <p:scale>
          <a:sx n="78" d="100"/>
          <a:sy n="78" d="100"/>
        </p:scale>
        <p:origin x="-282" y="-84"/>
      </p:cViewPr>
      <p:guideLst>
        <p:guide orient="horz" pos="2161"/>
        <p:guide pos="3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93D3-5C2F-4B07-BF49-62689D0F3D88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B535-C1A1-4F30-B6C4-D42AD1FD3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6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 algn="r"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692150"/>
            <a:ext cx="57721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8" y="4386707"/>
            <a:ext cx="5559425" cy="41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9F4A9-DAB7-4E12-AD4A-59F7CD634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2148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43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531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1196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7085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8963" y="692150"/>
            <a:ext cx="57721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475F-4DF2-491F-946A-75C39B4E569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120593C-46A7-4C28-A93A-B6DF8A02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7454842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ABD47C65-85AF-48B5-B501-E9A4A7527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662552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82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82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CB9A533-6F04-4D22-9DDB-B2C0FDB8D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1669384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19E682-F5CB-44BA-80BD-50CE5C0F8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901243"/>
      </p:ext>
    </p:extLst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B316DC-D3C0-425B-84E5-F427C081C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621340"/>
      </p:ext>
    </p:extLst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2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0717C3-5797-47C3-9DF3-AE413B521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608057"/>
      </p:ext>
    </p:extLst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4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2A7744-E8AE-446E-8322-4821B7486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265195"/>
      </p:ext>
    </p:extLst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BE75C-AD04-4F14-919A-CA5F3431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0415980"/>
      </p:ext>
    </p:extLst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F49DBF-E39C-4976-849A-8292F12F9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4191627"/>
      </p:ext>
    </p:extLst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7661-E7BF-4414-9C76-4D3A7AE04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9316826"/>
      </p:ext>
    </p:extLst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79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9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9BAF77-D7C9-431D-8415-AF8F66C7C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5154679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7939B7-8D76-4A60-9D12-A4504B629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973605"/>
      </p:ext>
    </p:extLst>
  </p:cSld>
  <p:clrMapOvr>
    <a:masterClrMapping/>
  </p:clrMapOvr>
  <p:transition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3C32F6-599E-437F-BD57-88AEDB4FE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2548209"/>
      </p:ext>
    </p:extLst>
  </p:cSld>
  <p:clrMapOvr>
    <a:masterClrMapping/>
  </p:clrMapOvr>
  <p:transition advClick="0"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7477DD-BE40-4C43-9745-08EEA64CD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3800005"/>
      </p:ext>
    </p:extLst>
  </p:cSld>
  <p:clrMapOvr>
    <a:masterClrMapping/>
  </p:clrMapOvr>
  <p:transition advClick="0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7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7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3339EB-11BF-41A2-8FD7-DC809D5F3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804442"/>
      </p:ext>
    </p:extLst>
  </p:cSld>
  <p:clrMapOvr>
    <a:masterClrMapping/>
  </p:clrMapOvr>
  <p:transition advClick="0"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48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C3241C-9410-4EA5-9801-278D9EA99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9202019"/>
      </p:ext>
    </p:extLst>
  </p:cSld>
  <p:clrMapOvr>
    <a:masterClrMapping/>
  </p:clrMapOvr>
  <p:transition advClick="0"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690093-82BE-407F-A8CA-C4FF02A5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488102"/>
      </p:ext>
    </p:extLst>
  </p:cSld>
  <p:clrMapOvr>
    <a:masterClrMapping/>
  </p:clrMapOvr>
  <p:transition advClick="0"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64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25" indent="0">
              <a:buNone/>
              <a:defRPr sz="1800"/>
            </a:lvl2pPr>
            <a:lvl3pPr marL="912069" indent="0">
              <a:buNone/>
              <a:defRPr sz="1500"/>
            </a:lvl3pPr>
            <a:lvl4pPr marL="1368093" indent="0">
              <a:buNone/>
              <a:defRPr sz="1500"/>
            </a:lvl4pPr>
            <a:lvl5pPr marL="1824124" indent="0">
              <a:buNone/>
              <a:defRPr sz="1500"/>
            </a:lvl5pPr>
            <a:lvl6pPr marL="2280162" indent="0">
              <a:buNone/>
              <a:defRPr sz="1500"/>
            </a:lvl6pPr>
            <a:lvl7pPr marL="2736187" indent="0">
              <a:buNone/>
              <a:defRPr sz="1500"/>
            </a:lvl7pPr>
            <a:lvl8pPr marL="3192216" indent="0">
              <a:buNone/>
              <a:defRPr sz="1500"/>
            </a:lvl8pPr>
            <a:lvl9pPr marL="364825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42E928-C7DC-4717-BE7F-4F44733C5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254345"/>
      </p:ext>
    </p:extLst>
  </p:cSld>
  <p:clrMapOvr>
    <a:masterClrMapping/>
  </p:clrMapOvr>
  <p:transition advClick="0"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2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A7DE66-E4D4-4F05-8181-59F3DE44B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5308646"/>
      </p:ext>
    </p:extLst>
  </p:cSld>
  <p:clrMapOvr>
    <a:masterClrMapping/>
  </p:clrMapOvr>
  <p:transition advClick="0"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37"/>
            <a:ext cx="5050234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96" y="1535137"/>
            <a:ext cx="505221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96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B01451-22FA-4971-BEEB-82BD6D517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276464"/>
      </p:ext>
    </p:extLst>
  </p:cSld>
  <p:clrMapOvr>
    <a:masterClrMapping/>
  </p:clrMapOvr>
  <p:transition advClick="0"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16FCE7-A02E-4327-A250-A84D78A47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3505263"/>
      </p:ext>
    </p:extLst>
  </p:cSld>
  <p:clrMapOvr>
    <a:masterClrMapping/>
  </p:clrMapOvr>
  <p:transition advClick="0"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66CF3C-60EF-4AF2-B8EA-0287CF45D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329685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5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34ABC4AF-67FF-4292-BFE3-B4079313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659237"/>
      </p:ext>
    </p:extLst>
  </p:cSld>
  <p:clrMapOvr>
    <a:masterClrMapping/>
  </p:clrMapOvr>
  <p:transition advClick="0"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64" y="273117"/>
            <a:ext cx="3760391" cy="116204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72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64" y="1435103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7DA145-837C-4C53-8D3B-22C1F13AD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623136"/>
      </p:ext>
    </p:extLst>
  </p:cSld>
  <p:clrMapOvr>
    <a:masterClrMapping/>
  </p:clrMapOvr>
  <p:transition advClick="0" advTm="1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02"/>
            <a:ext cx="6858001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6025" indent="0">
              <a:buNone/>
              <a:defRPr sz="2800"/>
            </a:lvl2pPr>
            <a:lvl3pPr marL="912069" indent="0">
              <a:buNone/>
              <a:defRPr sz="2300"/>
            </a:lvl3pPr>
            <a:lvl4pPr marL="1368093" indent="0">
              <a:buNone/>
              <a:defRPr sz="2000"/>
            </a:lvl4pPr>
            <a:lvl5pPr marL="1824124" indent="0">
              <a:buNone/>
              <a:defRPr sz="2000"/>
            </a:lvl5pPr>
            <a:lvl6pPr marL="2280162" indent="0">
              <a:buNone/>
              <a:defRPr sz="2000"/>
            </a:lvl6pPr>
            <a:lvl7pPr marL="2736187" indent="0">
              <a:buNone/>
              <a:defRPr sz="2000"/>
            </a:lvl7pPr>
            <a:lvl8pPr marL="3192216" indent="0">
              <a:buNone/>
              <a:defRPr sz="2000"/>
            </a:lvl8pPr>
            <a:lvl9pPr marL="3648252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381"/>
            <a:ext cx="6858001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A24504-989E-4E7B-8725-9F367FCD9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308593"/>
      </p:ext>
    </p:extLst>
  </p:cSld>
  <p:clrMapOvr>
    <a:masterClrMapping/>
  </p:clrMapOvr>
  <p:transition advClick="0" advTm="1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39D3C1-E0C8-4E81-90D7-75D572074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577240"/>
      </p:ext>
    </p:extLst>
  </p:cSld>
  <p:clrMapOvr>
    <a:masterClrMapping/>
  </p:clrMapOvr>
  <p:transition advClick="0" advTm="1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5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5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FAEC64-E8D9-4650-A476-D2279F012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618474"/>
      </p:ext>
    </p:extLst>
  </p:cSld>
  <p:clrMapOvr>
    <a:masterClrMapping/>
  </p:clrMapOvr>
  <p:transition advClick="0" advTm="1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2130426"/>
            <a:ext cx="97155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22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4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6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88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3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5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7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535114"/>
            <a:ext cx="5050235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1" y="2174875"/>
            <a:ext cx="505023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6" y="1535114"/>
            <a:ext cx="5052219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6" y="2174875"/>
            <a:ext cx="5052219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6F7B132-05E5-4EF4-A984-061B0EFD8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786978"/>
      </p:ext>
    </p:extLst>
  </p:cSld>
  <p:clrMapOvr>
    <a:masterClrMapping/>
  </p:clrMapOvr>
  <p:transition advClick="0" advTm="1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1"/>
            <a:ext cx="3760390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273054"/>
            <a:ext cx="6389688" cy="585311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4"/>
            <a:ext cx="3760390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1"/>
            <a:ext cx="68580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2205" indent="0">
              <a:buNone/>
              <a:defRPr sz="3100"/>
            </a:lvl2pPr>
            <a:lvl3pPr marL="1044410" indent="0">
              <a:buNone/>
              <a:defRPr sz="2700"/>
            </a:lvl3pPr>
            <a:lvl4pPr marL="1566614" indent="0">
              <a:buNone/>
              <a:defRPr sz="2200"/>
            </a:lvl4pPr>
            <a:lvl5pPr marL="2088819" indent="0">
              <a:buNone/>
              <a:defRPr sz="2200"/>
            </a:lvl5pPr>
            <a:lvl6pPr marL="2611025" indent="0">
              <a:buNone/>
              <a:defRPr sz="2200"/>
            </a:lvl6pPr>
            <a:lvl7pPr marL="3133229" indent="0">
              <a:buNone/>
              <a:defRPr sz="2200"/>
            </a:lvl7pPr>
            <a:lvl8pPr marL="3655436" indent="0">
              <a:buNone/>
              <a:defRPr sz="2200"/>
            </a:lvl8pPr>
            <a:lvl9pPr marL="417763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41"/>
            <a:ext cx="68580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3" y="274639"/>
            <a:ext cx="257175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247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B2A90D-AB22-4A8A-B2F8-8BEBCF6FD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331468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FFD6C450-3772-4DA9-A604-3E6317C1A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7184797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298F0528-9618-43BB-AE1F-02F0AE673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364642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81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81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E19DE39-ED88-44F6-98FE-D5564F87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7247550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0624028-DCDC-4952-94C7-E4F1FECD3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8451001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F3A425E-E266-4CB4-B8D5-4D5BC6064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096" r:id="rId1"/>
    <p:sldLayoutId id="2147500097" r:id="rId2"/>
    <p:sldLayoutId id="2147500098" r:id="rId3"/>
    <p:sldLayoutId id="2147500099" r:id="rId4"/>
    <p:sldLayoutId id="2147500100" r:id="rId5"/>
    <p:sldLayoutId id="2147500101" r:id="rId6"/>
    <p:sldLayoutId id="2147500102" r:id="rId7"/>
    <p:sldLayoutId id="2147500103" r:id="rId8"/>
    <p:sldLayoutId id="2147500104" r:id="rId9"/>
    <p:sldLayoutId id="2147500105" r:id="rId10"/>
    <p:sldLayoutId id="2147500106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7088C8-C275-4E8D-BF5A-0BE4897B1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07" r:id="rId1"/>
    <p:sldLayoutId id="2147500108" r:id="rId2"/>
    <p:sldLayoutId id="2147500109" r:id="rId3"/>
    <p:sldLayoutId id="2147500110" r:id="rId4"/>
    <p:sldLayoutId id="2147500111" r:id="rId5"/>
    <p:sldLayoutId id="2147500112" r:id="rId6"/>
    <p:sldLayoutId id="2147500113" r:id="rId7"/>
    <p:sldLayoutId id="2147500114" r:id="rId8"/>
    <p:sldLayoutId id="2147500115" r:id="rId9"/>
    <p:sldLayoutId id="2147500116" r:id="rId10"/>
    <p:sldLayoutId id="2147500117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CC776-3C5E-4E2C-9286-D200E3257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18" r:id="rId1"/>
    <p:sldLayoutId id="2147500119" r:id="rId2"/>
    <p:sldLayoutId id="2147500120" r:id="rId3"/>
    <p:sldLayoutId id="2147500121" r:id="rId4"/>
    <p:sldLayoutId id="2147500122" r:id="rId5"/>
    <p:sldLayoutId id="2147500123" r:id="rId6"/>
    <p:sldLayoutId id="2147500124" r:id="rId7"/>
    <p:sldLayoutId id="2147500125" r:id="rId8"/>
    <p:sldLayoutId id="2147500126" r:id="rId9"/>
    <p:sldLayoutId id="2147500127" r:id="rId10"/>
    <p:sldLayoutId id="2147500128" r:id="rId11"/>
  </p:sldLayoutIdLst>
  <p:transition advClick="0" advTm="1500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6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206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809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412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030" indent="-34203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1054" indent="-28503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40081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6105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2142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817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4206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2023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6267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25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9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3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4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6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7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6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571500" y="274661"/>
            <a:ext cx="10287000" cy="1249363"/>
          </a:xfrm>
          <a:prstGeom prst="rect">
            <a:avLst/>
          </a:prstGeom>
        </p:spPr>
        <p:txBody>
          <a:bodyPr lIns="91224" tIns="45622" rIns="91224" bIns="45622"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571500" y="1600217"/>
            <a:ext cx="10287000" cy="4525963"/>
          </a:xfrm>
          <a:prstGeom prst="rect">
            <a:avLst/>
          </a:prstGeom>
        </p:spPr>
        <p:txBody>
          <a:bodyPr lIns="91224" tIns="45622" rIns="91224" bIns="45622"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83344" y="6559385"/>
            <a:ext cx="3048000" cy="244475"/>
          </a:xfrm>
          <a:prstGeom prst="rect">
            <a:avLst/>
          </a:prstGeom>
        </p:spPr>
        <p:txBody>
          <a:bodyPr lIns="91224" tIns="45622" rIns="91224" bIns="45622" anchor="b"/>
          <a:lstStyle>
            <a:lvl1pPr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744566" y="6558153"/>
            <a:ext cx="5810250" cy="246888"/>
          </a:xfrm>
          <a:prstGeom prst="rect">
            <a:avLst/>
          </a:prstGeom>
        </p:spPr>
        <p:txBody>
          <a:bodyPr lIns="91224" tIns="45622" rIns="91224" bIns="45622" anchor="b"/>
          <a:lstStyle>
            <a:lvl1pPr algn="ct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10215563" y="6559385"/>
            <a:ext cx="1143000" cy="244475"/>
          </a:xfrm>
          <a:prstGeom prst="rect">
            <a:avLst/>
          </a:prstGeom>
        </p:spPr>
        <p:txBody>
          <a:bodyPr lIns="91224" tIns="45622" rIns="91224" bIns="45622"/>
          <a:lstStyle>
            <a:lvl1pPr algn="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3A425E-E266-4CB4-B8D5-4D5BC6064C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254091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017558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41"/>
            <a:ext cx="10287000" cy="1143001"/>
          </a:xfrm>
          <a:prstGeom prst="rect">
            <a:avLst/>
          </a:prstGeom>
        </p:spPr>
        <p:txBody>
          <a:bodyPr vert="horz" lIns="104442" tIns="52221" rIns="104442" bIns="522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10287000" cy="4525964"/>
          </a:xfrm>
          <a:prstGeom prst="rect">
            <a:avLst/>
          </a:prstGeom>
        </p:spPr>
        <p:txBody>
          <a:bodyPr vert="horz" lIns="104442" tIns="52221" rIns="104442" bIns="52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l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5882-ACC8-4DAD-86FD-FB24BBBE59D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3/22/2018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ct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5D3E-2557-4E0F-9C47-D72CBD64F67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372" r:id="rId1"/>
    <p:sldLayoutId id="2147500373" r:id="rId2"/>
    <p:sldLayoutId id="2147500374" r:id="rId3"/>
    <p:sldLayoutId id="2147500375" r:id="rId4"/>
    <p:sldLayoutId id="2147500376" r:id="rId5"/>
    <p:sldLayoutId id="2147500377" r:id="rId6"/>
    <p:sldLayoutId id="2147500378" r:id="rId7"/>
    <p:sldLayoutId id="2147500379" r:id="rId8"/>
    <p:sldLayoutId id="2147500380" r:id="rId9"/>
    <p:sldLayoutId id="2147500381" r:id="rId10"/>
    <p:sldLayoutId id="2147500382" r:id="rId11"/>
  </p:sldLayoutIdLst>
  <p:transition advClick="0" advTm="15000"/>
  <p:txStyles>
    <p:titleStyle>
      <a:lvl1pPr algn="ctr" defTabSz="104441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654" indent="-391654" algn="l" defTabSz="104441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582" indent="-326378" algn="l" defTabSz="104441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513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7" indent="-261102" algn="l" defTabSz="104441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49922" indent="-261102" algn="l" defTabSz="104441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127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331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6536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8742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0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41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614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881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02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22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5436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763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52767844.jpg"/>
          <p:cNvPicPr>
            <a:picLocks noChangeAspect="1"/>
          </p:cNvPicPr>
          <p:nvPr/>
        </p:nvPicPr>
        <p:blipFill>
          <a:blip r:embed="rId3" cstate="print"/>
          <a:srcRect t="4286" b="9985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6200000">
            <a:off x="2933020" y="-1572306"/>
            <a:ext cx="5476875" cy="10755086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3029537" y="-1593756"/>
            <a:ext cx="5374102" cy="1069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426720" y="10668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Monday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Teriyaki Chicken Wrap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err="1" smtClean="0">
                <a:latin typeface="Century Gothic" pitchFamily="34" charset="0"/>
              </a:rPr>
              <a:t>Masala</a:t>
            </a:r>
            <a:r>
              <a:rPr lang="en-CA" sz="1400" b="0" dirty="0" smtClean="0">
                <a:latin typeface="Century Gothic" pitchFamily="34" charset="0"/>
              </a:rPr>
              <a:t> Beef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Grilled Vegetable Kebabs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Basmati Rice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Braised Herb Green Beans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Spring Salad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03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Tuesday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Meatball Sub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</a:t>
            </a:r>
            <a:r>
              <a:rPr lang="en-CA" sz="1400" dirty="0" smtClean="0"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Jerk Chicken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BBQ Tofu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Caribbean Rice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Chef’s </a:t>
            </a:r>
            <a:r>
              <a:rPr lang="en-CA" sz="1400" b="0" dirty="0" smtClean="0">
                <a:latin typeface="Century Gothic" pitchFamily="34" charset="0"/>
              </a:rPr>
              <a:t>Salad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39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Wednesday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Grilled Cheese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Pulled Pork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Vegetarian Chili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Mashed Potato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Greek Salad</a:t>
            </a:r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75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Thursday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Crispy Chicken </a:t>
            </a:r>
            <a:r>
              <a:rPr lang="en-CA" sz="1400" b="0" dirty="0" err="1" smtClean="0">
                <a:latin typeface="Century Gothic" pitchFamily="34" charset="0"/>
              </a:rPr>
              <a:t>CaesarWrap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Swedish  Meatballs</a:t>
            </a:r>
          </a:p>
          <a:p>
            <a:pPr algn="ctr"/>
            <a:endParaRPr lang="en-CA" sz="8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Cheese Tortellini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Egg Noodles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Cauliflower Salad</a:t>
            </a:r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611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Friday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BBQ Beef Wrap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 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FEATURE</a:t>
            </a:r>
          </a:p>
          <a:p>
            <a:pPr algn="ctr"/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Fish &amp; Chips</a:t>
            </a:r>
          </a:p>
          <a:p>
            <a:pPr algn="ctr"/>
            <a:r>
              <a:rPr lang="en-CA" sz="1400" b="0" dirty="0" smtClean="0">
                <a:solidFill>
                  <a:srgbClr val="92D050"/>
                </a:solidFill>
                <a:latin typeface="Century Gothic" pitchFamily="34" charset="0"/>
              </a:rPr>
              <a:t>Tomato Basil Frittata</a:t>
            </a:r>
            <a:endParaRPr lang="en-CA" sz="14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8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800" b="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smtClean="0">
                <a:latin typeface="Century Gothic" pitchFamily="34" charset="0"/>
              </a:rPr>
              <a:t>Potato Wedge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Creamy Coleslaw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411792" y="-1300843"/>
            <a:ext cx="609598" cy="3668487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18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5410200" y="-1143000"/>
            <a:ext cx="60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047173" y="361146"/>
            <a:ext cx="1338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dirty="0" smtClean="0">
                <a:solidFill>
                  <a:schemeClr val="bg2"/>
                </a:solidFill>
                <a:latin typeface="Century Gothic" pitchFamily="34" charset="0"/>
              </a:rPr>
              <a:t>Week 2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4118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59144</TotalTime>
  <Words>136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ind_4118_slide</vt:lpstr>
      <vt:lpstr>ind_4194_slide</vt:lpstr>
      <vt:lpstr>1_ind_4194_slide</vt:lpstr>
      <vt:lpstr>ClassicPhotoAlbum</vt:lpstr>
      <vt:lpstr>1_ClassicPhotoAlbum</vt:lpstr>
      <vt:lpstr>2_Office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Lundy</dc:creator>
  <cp:lastModifiedBy>Aramark</cp:lastModifiedBy>
  <cp:revision>3807</cp:revision>
  <cp:lastPrinted>2014-03-28T16:16:53Z</cp:lastPrinted>
  <dcterms:modified xsi:type="dcterms:W3CDTF">2018-03-22T17:59:38Z</dcterms:modified>
</cp:coreProperties>
</file>