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8" r:id="rId2"/>
  </p:sldIdLst>
  <p:sldSz cx="9144000" cy="6858000" type="screen4x3"/>
  <p:notesSz cx="6858000" cy="9144000"/>
  <p:defaultTextStyle>
    <a:defPPr>
      <a:defRPr lang="en-US"/>
    </a:defPPr>
    <a:lvl1pPr marL="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8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BB59"/>
    <a:srgbClr val="2075AE"/>
    <a:srgbClr val="BB4643"/>
    <a:srgbClr val="6B8537"/>
    <a:srgbClr val="AA1220"/>
    <a:srgbClr val="993300"/>
    <a:srgbClr val="87CD47"/>
    <a:srgbClr val="B618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1" autoAdjust="0"/>
    <p:restoredTop sz="78986" autoAdjust="0"/>
  </p:normalViewPr>
  <p:slideViewPr>
    <p:cSldViewPr>
      <p:cViewPr>
        <p:scale>
          <a:sx n="50" d="100"/>
          <a:sy n="50" d="100"/>
        </p:scale>
        <p:origin x="-2496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B6106-A174-430B-BDF1-A3BC49F437D4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5C2CF-D84B-4822-A9F3-6E9921C0FE5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63718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8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01450" y="366713"/>
            <a:ext cx="36004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366713"/>
            <a:ext cx="106489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33601"/>
            <a:ext cx="71247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77200" y="2133601"/>
            <a:ext cx="71247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6" indent="0">
              <a:buNone/>
              <a:defRPr sz="1600" b="1"/>
            </a:lvl7pPr>
            <a:lvl8pPr marL="3200022" indent="0">
              <a:buNone/>
              <a:defRPr sz="1600" b="1"/>
            </a:lvl8pPr>
            <a:lvl9pPr marL="365716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4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6" indent="0">
              <a:buNone/>
              <a:defRPr sz="1600" b="1"/>
            </a:lvl7pPr>
            <a:lvl8pPr marL="3200022" indent="0">
              <a:buNone/>
              <a:defRPr sz="1600" b="1"/>
            </a:lvl8pPr>
            <a:lvl9pPr marL="365716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30" indent="0">
              <a:buNone/>
              <a:defRPr sz="900"/>
            </a:lvl6pPr>
            <a:lvl7pPr marL="2742876" indent="0">
              <a:buNone/>
              <a:defRPr sz="900"/>
            </a:lvl7pPr>
            <a:lvl8pPr marL="3200022" indent="0">
              <a:buNone/>
              <a:defRPr sz="900"/>
            </a:lvl8pPr>
            <a:lvl9pPr marL="365716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2" indent="0">
              <a:buNone/>
              <a:defRPr sz="2400"/>
            </a:lvl3pPr>
            <a:lvl4pPr marL="1371438" indent="0">
              <a:buNone/>
              <a:defRPr sz="2000"/>
            </a:lvl4pPr>
            <a:lvl5pPr marL="1828584" indent="0">
              <a:buNone/>
              <a:defRPr sz="2000"/>
            </a:lvl5pPr>
            <a:lvl6pPr marL="2285730" indent="0">
              <a:buNone/>
              <a:defRPr sz="2000"/>
            </a:lvl6pPr>
            <a:lvl7pPr marL="2742876" indent="0">
              <a:buNone/>
              <a:defRPr sz="2000"/>
            </a:lvl7pPr>
            <a:lvl8pPr marL="3200022" indent="0">
              <a:buNone/>
              <a:defRPr sz="2000"/>
            </a:lvl8pPr>
            <a:lvl9pPr marL="3657168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4" indent="0">
              <a:buNone/>
              <a:defRPr sz="900"/>
            </a:lvl5pPr>
            <a:lvl6pPr marL="2285730" indent="0">
              <a:buNone/>
              <a:defRPr sz="900"/>
            </a:lvl6pPr>
            <a:lvl7pPr marL="2742876" indent="0">
              <a:buNone/>
              <a:defRPr sz="900"/>
            </a:lvl7pPr>
            <a:lvl8pPr marL="3200022" indent="0">
              <a:buNone/>
              <a:defRPr sz="900"/>
            </a:lvl8pPr>
            <a:lvl9pPr marL="365716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3A032-FE7F-4C4E-8017-BDFCA9C7BDF1}" type="datetimeFigureOut">
              <a:rPr lang="en-CA" smtClean="0"/>
              <a:pPr/>
              <a:t>2015/04/27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A23B-15F3-4CF0-BED9-27774FC9FC69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2" indent="-285717" algn="l" defTabSz="91429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5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1" indent="-228573" algn="l" defTabSz="91429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7" indent="-228573" algn="l" defTabSz="91429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3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9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5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1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2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4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6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2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8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87086" y="1085850"/>
            <a:ext cx="1698171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1714" y="0"/>
            <a:ext cx="5486400" cy="12573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400" b="1" dirty="0" smtClean="0">
                <a:solidFill>
                  <a:srgbClr val="006600"/>
                </a:solidFill>
                <a:latin typeface="Calibri Light" pitchFamily="34" charset="0"/>
                <a:ea typeface="Times New Roman"/>
              </a:rPr>
              <a:t>SPRING 2015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6600"/>
                </a:solidFill>
                <a:latin typeface="Calibri Light" pitchFamily="34" charset="0"/>
                <a:ea typeface="Times New Roman"/>
              </a:rPr>
              <a:t>Week 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b="12299"/>
          <a:stretch>
            <a:fillRect/>
          </a:stretch>
        </p:blipFill>
        <p:spPr bwMode="auto">
          <a:xfrm>
            <a:off x="348343" y="0"/>
            <a:ext cx="1175657" cy="100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1872343" y="1085850"/>
            <a:ext cx="1698171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3657600" y="1085850"/>
            <a:ext cx="1698171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5442857" y="1085850"/>
            <a:ext cx="1698171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/>
          <p:cNvPicPr/>
          <p:nvPr/>
        </p:nvPicPr>
        <p:blipFill>
          <a:blip r:embed="rId2" cstate="print"/>
          <a:srcRect l="45242" t="21309"/>
          <a:stretch>
            <a:fillRect/>
          </a:stretch>
        </p:blipFill>
        <p:spPr bwMode="auto">
          <a:xfrm>
            <a:off x="7271657" y="1085850"/>
            <a:ext cx="1698171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7086" y="1085850"/>
            <a:ext cx="1741714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092" tIns="29092" rIns="29092" bIns="0" numCol="1" anchor="t" anchorCtr="0" compatLnSpc="1">
            <a:prstTxWarp prst="textNoShape">
              <a:avLst/>
            </a:prstTxWarp>
          </a:bodyPr>
          <a:lstStyle/>
          <a:p>
            <a:pPr algn="ctr" defTabSz="581833" fontAlgn="base">
              <a:spcBef>
                <a:spcPct val="0"/>
              </a:spcBef>
            </a:pPr>
            <a:r>
              <a:rPr lang="en-CA" sz="2200" b="1" dirty="0" smtClean="0">
                <a:solidFill>
                  <a:srgbClr val="006600"/>
                </a:solidFill>
                <a:latin typeface="Calibri Light" pitchFamily="34" charset="0"/>
                <a:cs typeface="Arial" pitchFamily="34" charset="0"/>
              </a:rPr>
              <a:t>MONDAY</a:t>
            </a:r>
          </a:p>
          <a:p>
            <a:pPr algn="ctr" defTabSz="581833" fontAlgn="base">
              <a:spcBef>
                <a:spcPct val="0"/>
              </a:spcBef>
            </a:pPr>
            <a:endParaRPr lang="en-CA" sz="1300" b="1" dirty="0" smtClean="0">
              <a:latin typeface="Calibri Light" pitchFamily="34" charset="0"/>
              <a:cs typeface="Arial" pitchFamily="34" charset="0"/>
            </a:endParaRPr>
          </a:p>
          <a:p>
            <a:pPr algn="ctr" defTabSz="581833" fontAlgn="base">
              <a:spcBef>
                <a:spcPct val="0"/>
              </a:spcBef>
            </a:pPr>
            <a:r>
              <a:rPr lang="en-CA" b="1" dirty="0" smtClean="0">
                <a:latin typeface="Calibri Light" pitchFamily="34" charset="0"/>
                <a:cs typeface="Arial" pitchFamily="34" charset="0"/>
              </a:rPr>
              <a:t>Knife Optional Baked Penne Cheese “Lasagna”</a:t>
            </a:r>
          </a:p>
          <a:p>
            <a:pPr algn="ctr" defTabSz="581833" fontAlgn="base">
              <a:spcBef>
                <a:spcPct val="0"/>
              </a:spcBef>
            </a:pP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algn="ctr" defTabSz="581833" fontAlgn="base">
              <a:spcBef>
                <a:spcPct val="0"/>
              </a:spcBef>
            </a:pPr>
            <a:r>
              <a:rPr lang="en-CA" dirty="0" smtClean="0">
                <a:latin typeface="Calibri Light" pitchFamily="34" charset="0"/>
                <a:cs typeface="Arial" pitchFamily="34" charset="0"/>
              </a:rPr>
              <a:t>Creamy Caesar Roman</a:t>
            </a:r>
          </a:p>
          <a:p>
            <a:pPr algn="ctr" defTabSz="581833" fontAlgn="base">
              <a:spcBef>
                <a:spcPct val="0"/>
              </a:spcBef>
            </a:pPr>
            <a:endParaRPr kumimoji="0" lang="en-CA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algn="ctr" defTabSz="581833" fontAlgn="base">
              <a:spcBef>
                <a:spcPct val="0"/>
              </a:spcBef>
            </a:pPr>
            <a:r>
              <a:rPr lang="en-CA" dirty="0" smtClean="0">
                <a:latin typeface="Calibri Light" pitchFamily="34" charset="0"/>
                <a:cs typeface="Arial" pitchFamily="34" charset="0"/>
              </a:rPr>
              <a:t>Veal Parmesan</a:t>
            </a:r>
          </a:p>
          <a:p>
            <a:pPr algn="ctr" defTabSz="581833" fontAlgn="base">
              <a:spcBef>
                <a:spcPct val="0"/>
              </a:spcBef>
            </a:pPr>
            <a:endParaRPr lang="en-CA" dirty="0" smtClean="0">
              <a:latin typeface="Calibri Light" pitchFamily="34" charset="0"/>
              <a:cs typeface="Arial" pitchFamily="34" charset="0"/>
            </a:endParaRPr>
          </a:p>
          <a:p>
            <a:pPr algn="ctr" defTabSz="581833" fontAlgn="base">
              <a:spcBef>
                <a:spcPct val="0"/>
              </a:spcBef>
            </a:pPr>
            <a:endParaRPr lang="en-CA" dirty="0" smtClean="0">
              <a:latin typeface="Calibri Light" pitchFamily="34" charset="0"/>
              <a:cs typeface="Arial" pitchFamily="34" charset="0"/>
            </a:endParaRPr>
          </a:p>
          <a:p>
            <a:pPr algn="ctr" defTabSz="581833" fontAlgn="base">
              <a:spcBef>
                <a:spcPct val="0"/>
              </a:spcBef>
            </a:pPr>
            <a:r>
              <a:rPr kumimoji="0" lang="en-CA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Arial" pitchFamily="34" charset="0"/>
              </a:rPr>
              <a:t>Asiago</a:t>
            </a:r>
            <a:r>
              <a:rPr kumimoji="0" lang="en-CA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Arial" pitchFamily="34" charset="0"/>
              </a:rPr>
              <a:t> Garlic Pinwheels</a:t>
            </a:r>
          </a:p>
          <a:p>
            <a:pPr algn="ctr" defTabSz="581833" fontAlgn="base">
              <a:spcBef>
                <a:spcPct val="0"/>
              </a:spcBef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872343" y="1085850"/>
            <a:ext cx="1741714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092" tIns="29092" rIns="29092" bIns="0" numCol="1" anchor="t" anchorCtr="0" compatLnSpc="1">
            <a:prstTxWarp prst="textNoShape">
              <a:avLst/>
            </a:prstTxWarp>
          </a:bodyPr>
          <a:lstStyle/>
          <a:p>
            <a:pPr algn="ctr" defTabSz="581833" fontAlgn="base">
              <a:spcBef>
                <a:spcPct val="0"/>
              </a:spcBef>
            </a:pPr>
            <a:r>
              <a:rPr lang="en-CA" sz="2200" b="1" dirty="0" smtClean="0">
                <a:solidFill>
                  <a:srgbClr val="006600"/>
                </a:solidFill>
                <a:latin typeface="Calibri Light" pitchFamily="34" charset="0"/>
                <a:cs typeface="Arial" pitchFamily="34" charset="0"/>
              </a:rPr>
              <a:t>TUESDAY</a:t>
            </a:r>
          </a:p>
          <a:p>
            <a:pPr algn="ctr"/>
            <a:endParaRPr lang="en-CA" sz="1300" b="1" dirty="0" smtClean="0">
              <a:latin typeface="Calibri Light" pitchFamily="34" charset="0"/>
            </a:endParaRPr>
          </a:p>
          <a:p>
            <a:pPr algn="ctr"/>
            <a:r>
              <a:rPr lang="en-CA" b="1" dirty="0" smtClean="0">
                <a:latin typeface="Calibri Light" pitchFamily="34" charset="0"/>
              </a:rPr>
              <a:t>Malay Curried Pork </a:t>
            </a:r>
          </a:p>
          <a:p>
            <a:pPr algn="ctr"/>
            <a:endParaRPr lang="en-CA" b="1" dirty="0" smtClean="0">
              <a:latin typeface="Calibri Light" pitchFamily="34" charset="0"/>
            </a:endParaRPr>
          </a:p>
          <a:p>
            <a:pPr algn="ctr"/>
            <a:endParaRPr lang="en-CA" b="1" dirty="0" smtClean="0">
              <a:latin typeface="Calibri Light" pitchFamily="34" charset="0"/>
            </a:endParaRPr>
          </a:p>
          <a:p>
            <a:pPr algn="ctr"/>
            <a:r>
              <a:rPr lang="en-CA" dirty="0" err="1" smtClean="0">
                <a:latin typeface="Calibri Light" pitchFamily="34" charset="0"/>
              </a:rPr>
              <a:t>Masala</a:t>
            </a:r>
            <a:r>
              <a:rPr lang="en-CA" dirty="0" smtClean="0">
                <a:latin typeface="Calibri Light" pitchFamily="34" charset="0"/>
              </a:rPr>
              <a:t> Beans &amp; Potato</a:t>
            </a: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</a:rPr>
              <a:t>Cinnamon, Carrot &amp; Raisin Salad</a:t>
            </a:r>
          </a:p>
          <a:p>
            <a:pPr algn="ctr"/>
            <a:endParaRPr kumimoji="0" lang="en-C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 Light" pitchFamily="34" charset="0"/>
              <a:cs typeface="Arial" pitchFamily="34" charset="0"/>
            </a:endParaRPr>
          </a:p>
          <a:p>
            <a:pPr algn="ctr"/>
            <a:r>
              <a:rPr kumimoji="0" lang="en-C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cs typeface="Arial" pitchFamily="34" charset="0"/>
              </a:rPr>
              <a:t>Buttered Hot Flatbread</a:t>
            </a:r>
          </a:p>
          <a:p>
            <a:pPr algn="ctr" defTabSz="581833" fontAlgn="base">
              <a:spcBef>
                <a:spcPct val="0"/>
              </a:spcBef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3657600" y="1085850"/>
            <a:ext cx="1741714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092" tIns="29092" rIns="29092" bIns="0" numCol="1" anchor="t" anchorCtr="0" compatLnSpc="1">
            <a:prstTxWarp prst="textNoShape">
              <a:avLst/>
            </a:prstTxWarp>
          </a:bodyPr>
          <a:lstStyle/>
          <a:p>
            <a:pPr algn="ctr" defTabSz="581833" fontAlgn="base">
              <a:spcBef>
                <a:spcPct val="0"/>
              </a:spcBef>
            </a:pPr>
            <a:r>
              <a:rPr lang="en-CA" sz="2200" b="1" dirty="0" smtClean="0">
                <a:solidFill>
                  <a:srgbClr val="006600"/>
                </a:solidFill>
                <a:latin typeface="Calibri Light" pitchFamily="34" charset="0"/>
                <a:cs typeface="Arial" pitchFamily="34" charset="0"/>
              </a:rPr>
              <a:t>WEDNESDAY</a:t>
            </a:r>
          </a:p>
          <a:p>
            <a:pPr algn="ctr"/>
            <a:endParaRPr lang="en-CA" sz="1300" dirty="0" smtClean="0"/>
          </a:p>
          <a:p>
            <a:pPr algn="ctr"/>
            <a:r>
              <a:rPr lang="en-US" b="1" dirty="0" smtClean="0">
                <a:latin typeface="Calibri Light" pitchFamily="34" charset="0"/>
              </a:rPr>
              <a:t>Lemon Chicken &amp; Sausage Jambalaya</a:t>
            </a:r>
          </a:p>
          <a:p>
            <a:pPr algn="ctr"/>
            <a:endParaRPr lang="en-US" b="1" dirty="0" smtClean="0">
              <a:latin typeface="Calibri Light" pitchFamily="34" charset="0"/>
            </a:endParaRPr>
          </a:p>
          <a:p>
            <a:pPr algn="ctr"/>
            <a:r>
              <a:rPr lang="en-US" dirty="0" smtClean="0">
                <a:latin typeface="Calibri Light" pitchFamily="34" charset="0"/>
              </a:rPr>
              <a:t>Mediterranean Vegetable </a:t>
            </a:r>
            <a:r>
              <a:rPr lang="en-US" dirty="0" err="1" smtClean="0">
                <a:latin typeface="Calibri Light" pitchFamily="34" charset="0"/>
              </a:rPr>
              <a:t>Ciabatta</a:t>
            </a:r>
            <a:endParaRPr lang="en-US" dirty="0" smtClean="0">
              <a:latin typeface="Calibri Light" pitchFamily="34" charset="0"/>
            </a:endParaRP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r>
              <a:rPr lang="en-US" dirty="0" smtClean="0">
                <a:latin typeface="Calibri Light" pitchFamily="34" charset="0"/>
              </a:rPr>
              <a:t>Old School Vinaigrette Green Salad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5442857" y="1085850"/>
            <a:ext cx="1741714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092" tIns="29092" rIns="29092" bIns="0" numCol="1" anchor="t" anchorCtr="0" compatLnSpc="1">
            <a:prstTxWarp prst="textNoShape">
              <a:avLst/>
            </a:prstTxWarp>
          </a:bodyPr>
          <a:lstStyle/>
          <a:p>
            <a:pPr algn="ctr" defTabSz="581833" fontAlgn="base">
              <a:spcBef>
                <a:spcPct val="0"/>
              </a:spcBef>
            </a:pPr>
            <a:r>
              <a:rPr lang="en-CA" sz="2200" b="1" dirty="0" smtClean="0">
                <a:solidFill>
                  <a:srgbClr val="006600"/>
                </a:solidFill>
                <a:latin typeface="Calibri Light" pitchFamily="34" charset="0"/>
                <a:cs typeface="Arial" pitchFamily="34" charset="0"/>
              </a:rPr>
              <a:t>THURSDAY</a:t>
            </a:r>
          </a:p>
          <a:p>
            <a:pPr algn="ctr"/>
            <a:endParaRPr lang="en-CA" sz="1300" dirty="0" smtClean="0"/>
          </a:p>
          <a:p>
            <a:pPr algn="ctr"/>
            <a:r>
              <a:rPr lang="en-CA" b="1" dirty="0" smtClean="0">
                <a:latin typeface="Calibri Light" pitchFamily="34" charset="0"/>
              </a:rPr>
              <a:t>Greek Style Souvlaki</a:t>
            </a:r>
          </a:p>
          <a:p>
            <a:pPr algn="ctr"/>
            <a:endParaRPr lang="en-CA" b="1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</a:rPr>
              <a:t>Totally Unexpected</a:t>
            </a:r>
          </a:p>
          <a:p>
            <a:pPr algn="ctr"/>
            <a:r>
              <a:rPr lang="en-CA" dirty="0" smtClean="0">
                <a:latin typeface="Calibri Light" pitchFamily="34" charset="0"/>
              </a:rPr>
              <a:t>Mac &amp; Cheese</a:t>
            </a:r>
          </a:p>
          <a:p>
            <a:pPr algn="ctr"/>
            <a:endParaRPr lang="en-CA" dirty="0" smtClean="0">
              <a:latin typeface="Calibri Light" pitchFamily="34" charset="0"/>
            </a:endParaRPr>
          </a:p>
          <a:p>
            <a:pPr algn="ctr"/>
            <a:r>
              <a:rPr lang="en-CA" dirty="0" smtClean="0">
                <a:latin typeface="Calibri Light" pitchFamily="34" charset="0"/>
              </a:rPr>
              <a:t>Greek Olive and Feta Salad</a:t>
            </a:r>
          </a:p>
          <a:p>
            <a:pPr algn="ctr"/>
            <a:endParaRPr lang="en-CA" b="1" dirty="0" smtClean="0">
              <a:latin typeface="Calibri Light" pitchFamily="34" charset="0"/>
            </a:endParaRPr>
          </a:p>
          <a:p>
            <a:pPr algn="ctr"/>
            <a:endParaRPr lang="en-US" i="1" dirty="0" smtClean="0">
              <a:latin typeface="Calibri Light" pitchFamily="34" charset="0"/>
            </a:endParaRPr>
          </a:p>
          <a:p>
            <a:pPr algn="ctr"/>
            <a:endParaRPr lang="en-CA" dirty="0" smtClean="0">
              <a:latin typeface="Calibri Light" pitchFamily="34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271657" y="1085850"/>
            <a:ext cx="1741714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092" tIns="29092" rIns="29092" bIns="0" numCol="1" anchor="t" anchorCtr="0" compatLnSpc="1">
            <a:prstTxWarp prst="textNoShape">
              <a:avLst/>
            </a:prstTxWarp>
          </a:bodyPr>
          <a:lstStyle/>
          <a:p>
            <a:pPr algn="ctr" defTabSz="581833" fontAlgn="base">
              <a:spcBef>
                <a:spcPct val="0"/>
              </a:spcBef>
            </a:pPr>
            <a:r>
              <a:rPr lang="en-CA" sz="2200" b="1" dirty="0" smtClean="0">
                <a:solidFill>
                  <a:srgbClr val="006600"/>
                </a:solidFill>
                <a:latin typeface="Calibri Light" pitchFamily="34" charset="0"/>
                <a:cs typeface="Arial" pitchFamily="34" charset="0"/>
              </a:rPr>
              <a:t>FRIDAY</a:t>
            </a:r>
          </a:p>
          <a:p>
            <a:pPr algn="ctr"/>
            <a:endParaRPr lang="en-CA" sz="1300" dirty="0" smtClean="0"/>
          </a:p>
          <a:p>
            <a:pPr algn="ctr"/>
            <a:r>
              <a:rPr lang="en-US" b="1" dirty="0" smtClean="0">
                <a:latin typeface="Calibri Light" pitchFamily="34" charset="0"/>
              </a:rPr>
              <a:t>Italian Meatball Sub Melts</a:t>
            </a: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r>
              <a:rPr lang="en-US" dirty="0" smtClean="0">
                <a:latin typeface="Calibri Light" pitchFamily="34" charset="0"/>
              </a:rPr>
              <a:t>Eggplant Parmesan</a:t>
            </a: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r>
              <a:rPr lang="en-US" dirty="0" smtClean="0">
                <a:latin typeface="Calibri Light" pitchFamily="34" charset="0"/>
              </a:rPr>
              <a:t>Simply Buttered Noodle</a:t>
            </a:r>
          </a:p>
          <a:p>
            <a:pPr algn="ctr"/>
            <a:endParaRPr lang="en-US" dirty="0" smtClean="0">
              <a:latin typeface="Calibri Light" pitchFamily="34" charset="0"/>
            </a:endParaRPr>
          </a:p>
          <a:p>
            <a:pPr algn="ctr"/>
            <a:r>
              <a:rPr lang="en-US" dirty="0" smtClean="0">
                <a:latin typeface="Calibri Light" pitchFamily="34" charset="0"/>
              </a:rPr>
              <a:t>Tomato Basil Salad with </a:t>
            </a:r>
            <a:r>
              <a:rPr lang="en-US" dirty="0" err="1" smtClean="0">
                <a:latin typeface="Calibri Light" pitchFamily="34" charset="0"/>
              </a:rPr>
              <a:t>Bocconcini</a:t>
            </a:r>
            <a:r>
              <a:rPr lang="en-US" dirty="0" smtClean="0">
                <a:latin typeface="Calibri Light" pitchFamily="34" charset="0"/>
              </a:rPr>
              <a:t> Cheese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82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ARAMARK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ARAMARK_USER</dc:creator>
  <cp:lastModifiedBy>mdavid</cp:lastModifiedBy>
  <cp:revision>111</cp:revision>
  <dcterms:created xsi:type="dcterms:W3CDTF">2014-08-13T15:59:11Z</dcterms:created>
  <dcterms:modified xsi:type="dcterms:W3CDTF">2015-04-27T15:33:22Z</dcterms:modified>
</cp:coreProperties>
</file>