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8" r:id="rId2"/>
  </p:sldIdLst>
  <p:sldSz cx="16002000" cy="9144000"/>
  <p:notesSz cx="6858000" cy="9144000"/>
  <p:defaultTextStyle>
    <a:defPPr>
      <a:defRPr lang="en-US"/>
    </a:defPPr>
    <a:lvl1pPr marL="0" algn="l" defTabSz="143688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18444" algn="l" defTabSz="143688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36888" algn="l" defTabSz="143688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55332" algn="l" defTabSz="143688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73776" algn="l" defTabSz="143688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92220" algn="l" defTabSz="143688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BB59"/>
    <a:srgbClr val="2075AE"/>
    <a:srgbClr val="BB4643"/>
    <a:srgbClr val="6B8537"/>
    <a:srgbClr val="AA1220"/>
    <a:srgbClr val="993300"/>
    <a:srgbClr val="87CD47"/>
    <a:srgbClr val="B6181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1" autoAdjust="0"/>
    <p:restoredTop sz="78986" autoAdjust="0"/>
  </p:normalViewPr>
  <p:slideViewPr>
    <p:cSldViewPr>
      <p:cViewPr>
        <p:scale>
          <a:sx n="50" d="100"/>
          <a:sy n="50" d="100"/>
        </p:scale>
        <p:origin x="-396" y="-450"/>
      </p:cViewPr>
      <p:guideLst>
        <p:guide orient="horz" pos="2880"/>
        <p:guide pos="50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7" d="100"/>
        <a:sy n="37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B6106-A174-430B-BDF1-A3BC49F437D4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5C2CF-D84B-4822-A9F3-6E9921C0FE5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63718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1844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36888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55332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73776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840568"/>
            <a:ext cx="136017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5181600"/>
            <a:ext cx="112014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8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36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55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7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92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1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29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4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302537" y="488951"/>
            <a:ext cx="63007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0175" y="488951"/>
            <a:ext cx="186356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048" y="5875867"/>
            <a:ext cx="13601700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4048" y="3875618"/>
            <a:ext cx="13601700" cy="2000249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1844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368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5533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7377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922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1066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2910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74755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0175" y="2844800"/>
            <a:ext cx="12468225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35100" y="2844800"/>
            <a:ext cx="12468225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366184"/>
            <a:ext cx="144018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6817"/>
            <a:ext cx="7070329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0100" y="2899833"/>
            <a:ext cx="7070329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28795" y="2046817"/>
            <a:ext cx="7073106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128795" y="2899833"/>
            <a:ext cx="7073106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1" y="364067"/>
            <a:ext cx="5264548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337" y="364067"/>
            <a:ext cx="894556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1" y="1913467"/>
            <a:ext cx="5264548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6504" y="6400800"/>
            <a:ext cx="9601200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36504" y="817033"/>
            <a:ext cx="9601200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36504" y="7156451"/>
            <a:ext cx="9601200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366184"/>
            <a:ext cx="14401800" cy="1524000"/>
          </a:xfrm>
          <a:prstGeom prst="rect">
            <a:avLst/>
          </a:prstGeom>
        </p:spPr>
        <p:txBody>
          <a:bodyPr vert="horz" lIns="143689" tIns="71844" rIns="143689" bIns="7184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133601"/>
            <a:ext cx="14401800" cy="6034617"/>
          </a:xfrm>
          <a:prstGeom prst="rect">
            <a:avLst/>
          </a:prstGeom>
        </p:spPr>
        <p:txBody>
          <a:bodyPr vert="horz" lIns="143689" tIns="71844" rIns="143689" bIns="718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0100" y="8475134"/>
            <a:ext cx="3733800" cy="486833"/>
          </a:xfrm>
          <a:prstGeom prst="rect">
            <a:avLst/>
          </a:prstGeom>
        </p:spPr>
        <p:txBody>
          <a:bodyPr vert="horz" lIns="143689" tIns="71844" rIns="143689" bIns="71844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3A032-FE7F-4C4E-8017-BDFCA9C7BDF1}" type="datetimeFigureOut">
              <a:rPr lang="en-CA" smtClean="0"/>
              <a:pPr/>
              <a:t>14/01/2015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67350" y="8475134"/>
            <a:ext cx="5067300" cy="486833"/>
          </a:xfrm>
          <a:prstGeom prst="rect">
            <a:avLst/>
          </a:prstGeom>
        </p:spPr>
        <p:txBody>
          <a:bodyPr vert="horz" lIns="143689" tIns="71844" rIns="143689" bIns="71844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8100" y="8475134"/>
            <a:ext cx="3733800" cy="486833"/>
          </a:xfrm>
          <a:prstGeom prst="rect">
            <a:avLst/>
          </a:prstGeom>
        </p:spPr>
        <p:txBody>
          <a:bodyPr vert="horz" lIns="143689" tIns="71844" rIns="143689" bIns="71844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36888" rtl="0" eaLnBrk="1" latinLnBrk="0" hangingPunct="1">
        <a:spcBef>
          <a:spcPct val="0"/>
        </a:spcBef>
        <a:buNone/>
        <a:defRPr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8833" indent="-538833" algn="l" defTabSz="1436888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67472" indent="-449028" algn="l" defTabSz="143688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796110" indent="-359222" algn="l" defTabSz="1436888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14554" indent="-359222" algn="l" defTabSz="143688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232998" indent="-359222" algn="l" defTabSz="1436888" rtl="0" eaLnBrk="1" latinLnBrk="0" hangingPunct="1">
        <a:spcBef>
          <a:spcPct val="20000"/>
        </a:spcBef>
        <a:buFont typeface="Arial" pitchFamily="34" charset="0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51442" indent="-359222" algn="l" defTabSz="1436888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69887" indent="-359222" algn="l" defTabSz="1436888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88331" indent="-359222" algn="l" defTabSz="1436888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106775" indent="-359222" algn="l" defTabSz="1436888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152400" y="1447800"/>
            <a:ext cx="29718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0"/>
            <a:ext cx="9601200" cy="167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>
                <a:solidFill>
                  <a:srgbClr val="006600"/>
                </a:solidFill>
                <a:latin typeface="Calibri Light" pitchFamily="34" charset="0"/>
                <a:ea typeface="Times New Roman"/>
              </a:rPr>
              <a:t>WEEKLY MENU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006600"/>
                </a:solidFill>
                <a:latin typeface="Calibri Light" pitchFamily="34" charset="0"/>
                <a:ea typeface="Times New Roman"/>
              </a:rPr>
              <a:t>Week 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12299"/>
          <a:stretch>
            <a:fillRect/>
          </a:stretch>
        </p:blipFill>
        <p:spPr bwMode="auto">
          <a:xfrm>
            <a:off x="609600" y="0"/>
            <a:ext cx="2057400" cy="133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3276600" y="1447800"/>
            <a:ext cx="29718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6400800" y="1447800"/>
            <a:ext cx="29718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9525000" y="1447800"/>
            <a:ext cx="29718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12725400" y="1447800"/>
            <a:ext cx="29718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2400" y="1447800"/>
            <a:ext cx="30480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35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 Light" pitchFamily="34" charset="0"/>
                <a:cs typeface="Arial" pitchFamily="34" charset="0"/>
              </a:rPr>
              <a:t>MONDAY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</a:pPr>
            <a:r>
              <a:rPr lang="en-CA" b="1" dirty="0" smtClean="0">
                <a:latin typeface="Calibri Light" pitchFamily="34" charset="0"/>
                <a:cs typeface="Arial" pitchFamily="34" charset="0"/>
              </a:rPr>
              <a:t>Honey Garlic Chicken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en-C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en-C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en-CA" i="1" dirty="0" smtClean="0">
                <a:latin typeface="Calibri Light" pitchFamily="34" charset="0"/>
                <a:cs typeface="Arial" pitchFamily="34" charset="0"/>
              </a:rPr>
              <a:t>Cantonese Style Noodles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lang="en-CA" i="1" dirty="0" smtClean="0">
              <a:latin typeface="Calibri Light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lang="en-CA" i="1" dirty="0" smtClean="0">
              <a:latin typeface="Calibri Light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en-CA" i="1" dirty="0" smtClean="0">
                <a:latin typeface="Calibri Light" pitchFamily="34" charset="0"/>
                <a:cs typeface="Arial" pitchFamily="34" charset="0"/>
              </a:rPr>
              <a:t>Braised Chinese Vegetables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lang="en-CA" i="1" dirty="0" smtClean="0">
              <a:latin typeface="Calibri Light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lang="en-CA" i="1" dirty="0" smtClean="0">
              <a:latin typeface="Calibri Light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en-CA" i="1" dirty="0" smtClean="0">
                <a:latin typeface="Calibri Light" pitchFamily="34" charset="0"/>
                <a:cs typeface="Arial" pitchFamily="34" charset="0"/>
              </a:rPr>
              <a:t>Vegetarian Rice Noodle Rolls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276600" y="1447800"/>
            <a:ext cx="30480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35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 Light" pitchFamily="34" charset="0"/>
                <a:cs typeface="Arial" pitchFamily="34" charset="0"/>
              </a:rPr>
              <a:t>TUESDAY</a:t>
            </a:r>
          </a:p>
          <a:p>
            <a:pPr algn="ctr"/>
            <a:endParaRPr lang="en-CA" sz="2000" b="1" dirty="0" smtClean="0">
              <a:latin typeface="Calibri Light" pitchFamily="34" charset="0"/>
            </a:endParaRPr>
          </a:p>
          <a:p>
            <a:pPr algn="ctr"/>
            <a:r>
              <a:rPr lang="en-CA" b="1" dirty="0" smtClean="0">
                <a:latin typeface="Calibri Light" pitchFamily="34" charset="0"/>
              </a:rPr>
              <a:t>Cajun Style Fish</a:t>
            </a:r>
          </a:p>
          <a:p>
            <a:pPr algn="ctr"/>
            <a:endParaRPr lang="en-CA" b="1" dirty="0" smtClean="0">
              <a:latin typeface="Calibri Light" pitchFamily="34" charset="0"/>
            </a:endParaRPr>
          </a:p>
          <a:p>
            <a:pPr algn="ctr"/>
            <a:endParaRPr lang="en-CA" dirty="0" smtClean="0">
              <a:latin typeface="Calibri Light" pitchFamily="34" charset="0"/>
            </a:endParaRPr>
          </a:p>
          <a:p>
            <a:pPr algn="ctr"/>
            <a:endParaRPr lang="en-CA" dirty="0" smtClean="0">
              <a:latin typeface="Calibri Light" pitchFamily="34" charset="0"/>
            </a:endParaRPr>
          </a:p>
          <a:p>
            <a:pPr algn="ctr"/>
            <a:r>
              <a:rPr lang="en-CA" dirty="0" smtClean="0">
                <a:latin typeface="Calibri Light" pitchFamily="34" charset="0"/>
              </a:rPr>
              <a:t>Island Rice &amp; Beans</a:t>
            </a:r>
            <a:endParaRPr lang="en-CA" i="1" dirty="0" smtClean="0">
              <a:latin typeface="Calibri Light" pitchFamily="34" charset="0"/>
            </a:endParaRPr>
          </a:p>
          <a:p>
            <a:pPr algn="ctr"/>
            <a:endParaRPr lang="en-CA" dirty="0" smtClean="0">
              <a:latin typeface="Calibri Light" pitchFamily="34" charset="0"/>
            </a:endParaRPr>
          </a:p>
          <a:p>
            <a:pPr algn="ctr"/>
            <a:endParaRPr lang="en-CA" dirty="0" smtClean="0">
              <a:latin typeface="Calibri Light" pitchFamily="34" charset="0"/>
            </a:endParaRPr>
          </a:p>
          <a:p>
            <a:pPr algn="ctr"/>
            <a:r>
              <a:rPr lang="en-CA" dirty="0" smtClean="0">
                <a:latin typeface="Calibri Light" pitchFamily="34" charset="0"/>
                <a:cs typeface="Arial" pitchFamily="34" charset="0"/>
              </a:rPr>
              <a:t>Green Mango Salad</a:t>
            </a:r>
            <a:endParaRPr kumimoji="0" lang="en-CA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algn="ctr"/>
            <a:endParaRPr lang="en-CA" baseline="0" dirty="0" smtClean="0">
              <a:latin typeface="Calibri Light" pitchFamily="34" charset="0"/>
              <a:cs typeface="Arial" pitchFamily="34" charset="0"/>
            </a:endParaRPr>
          </a:p>
          <a:p>
            <a:pPr algn="ctr"/>
            <a:endParaRPr lang="en-CA" baseline="0" dirty="0" smtClean="0">
              <a:latin typeface="Calibri Light" pitchFamily="34" charset="0"/>
              <a:cs typeface="Arial" pitchFamily="34" charset="0"/>
            </a:endParaRPr>
          </a:p>
          <a:p>
            <a:pPr algn="ctr"/>
            <a:r>
              <a:rPr lang="en-CA" dirty="0" smtClean="0">
                <a:latin typeface="Calibri Light" pitchFamily="34" charset="0"/>
                <a:cs typeface="Arial" pitchFamily="34" charset="0"/>
              </a:rPr>
              <a:t>Green Pea Soup</a:t>
            </a:r>
            <a:endParaRPr kumimoji="0" lang="en-C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400800" y="1447800"/>
            <a:ext cx="30480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35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 Light" pitchFamily="34" charset="0"/>
                <a:cs typeface="Arial" pitchFamily="34" charset="0"/>
              </a:rPr>
              <a:t>WEDNESDAY</a:t>
            </a:r>
          </a:p>
          <a:p>
            <a:pPr algn="ctr"/>
            <a:endParaRPr lang="en-CA" sz="2000" dirty="0" smtClean="0"/>
          </a:p>
          <a:p>
            <a:pPr algn="ctr"/>
            <a:r>
              <a:rPr lang="en-US" b="1" dirty="0" smtClean="0">
                <a:latin typeface="Calibri Light" pitchFamily="34" charset="0"/>
              </a:rPr>
              <a:t>Beefy Baked </a:t>
            </a:r>
          </a:p>
          <a:p>
            <a:pPr algn="ctr"/>
            <a:r>
              <a:rPr lang="en-US" b="1" dirty="0" smtClean="0">
                <a:latin typeface="Calibri Light" pitchFamily="34" charset="0"/>
              </a:rPr>
              <a:t>Mac &amp; Cheese</a:t>
            </a:r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r>
              <a:rPr lang="en-US" i="1" dirty="0" err="1" smtClean="0">
                <a:latin typeface="Calibri Light" pitchFamily="34" charset="0"/>
              </a:rPr>
              <a:t>Fritata</a:t>
            </a:r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r>
              <a:rPr lang="en-US" i="1" dirty="0" smtClean="0">
                <a:latin typeface="Calibri Light" pitchFamily="34" charset="0"/>
              </a:rPr>
              <a:t>Caesar Salad</a:t>
            </a: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r>
              <a:rPr lang="en-US" i="1" dirty="0" smtClean="0">
                <a:latin typeface="Calibri Light" pitchFamily="34" charset="0"/>
              </a:rPr>
              <a:t>Garlic Italian Bread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9525000" y="1447800"/>
            <a:ext cx="30480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35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 Light" pitchFamily="34" charset="0"/>
                <a:cs typeface="Arial" pitchFamily="34" charset="0"/>
              </a:rPr>
              <a:t>THURSDAY</a:t>
            </a:r>
          </a:p>
          <a:p>
            <a:pPr algn="ctr"/>
            <a:endParaRPr lang="en-CA" sz="2000" dirty="0" smtClean="0"/>
          </a:p>
          <a:p>
            <a:pPr algn="ctr"/>
            <a:r>
              <a:rPr lang="en-CA" b="1" dirty="0" smtClean="0">
                <a:latin typeface="Calibri Light" pitchFamily="34" charset="0"/>
              </a:rPr>
              <a:t>Stuffed Pork Roast</a:t>
            </a: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r>
              <a:rPr lang="en-US" i="1" dirty="0" smtClean="0">
                <a:latin typeface="Calibri Light" pitchFamily="34" charset="0"/>
              </a:rPr>
              <a:t>Cranberry Rice Stuffing</a:t>
            </a: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r>
              <a:rPr lang="en-US" i="1" dirty="0" smtClean="0">
                <a:latin typeface="Calibri Light" pitchFamily="34" charset="0"/>
              </a:rPr>
              <a:t>Buttery Mashed Potatoes</a:t>
            </a:r>
          </a:p>
          <a:p>
            <a:pPr algn="ctr"/>
            <a:r>
              <a:rPr lang="en-US" i="1" dirty="0" smtClean="0">
                <a:latin typeface="Calibri Light" pitchFamily="34" charset="0"/>
              </a:rPr>
              <a:t>Roast Garlic</a:t>
            </a: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r>
              <a:rPr lang="en-US" i="1" dirty="0" smtClean="0">
                <a:latin typeface="Calibri Light" pitchFamily="34" charset="0"/>
              </a:rPr>
              <a:t>Stuffed </a:t>
            </a:r>
            <a:r>
              <a:rPr lang="en-US" i="1" smtClean="0">
                <a:latin typeface="Calibri Light" pitchFamily="34" charset="0"/>
              </a:rPr>
              <a:t>Peppercorn Squash</a:t>
            </a:r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725400" y="1447800"/>
            <a:ext cx="30480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35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 Light" pitchFamily="34" charset="0"/>
                <a:cs typeface="Arial" pitchFamily="34" charset="0"/>
              </a:rPr>
              <a:t>FRIDAY</a:t>
            </a:r>
          </a:p>
          <a:p>
            <a:pPr algn="ctr"/>
            <a:endParaRPr lang="en-CA" sz="2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12725400" y="2286000"/>
            <a:ext cx="2971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b="1" dirty="0" smtClean="0">
                <a:latin typeface="Calibri Light" pitchFamily="34" charset="0"/>
              </a:rPr>
              <a:t>Crispy Chicken Sliders</a:t>
            </a: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r>
              <a:rPr lang="en-US" i="1" dirty="0" smtClean="0">
                <a:latin typeface="Calibri Light" pitchFamily="34" charset="0"/>
              </a:rPr>
              <a:t>Oven Baked </a:t>
            </a:r>
            <a:r>
              <a:rPr lang="en-US" i="1" smtClean="0">
                <a:latin typeface="Calibri Light" pitchFamily="34" charset="0"/>
              </a:rPr>
              <a:t>Onion Rings</a:t>
            </a:r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r>
              <a:rPr lang="en-US" i="1" dirty="0" smtClean="0">
                <a:latin typeface="Calibri Light" pitchFamily="34" charset="0"/>
              </a:rPr>
              <a:t>Served with Choice of</a:t>
            </a:r>
          </a:p>
          <a:p>
            <a:pPr algn="ctr"/>
            <a:r>
              <a:rPr lang="en-US" i="1" dirty="0" err="1" smtClean="0">
                <a:latin typeface="Calibri Light" pitchFamily="34" charset="0"/>
              </a:rPr>
              <a:t>Sauteed</a:t>
            </a:r>
            <a:r>
              <a:rPr lang="en-US" i="1" dirty="0" smtClean="0">
                <a:latin typeface="Calibri Light" pitchFamily="34" charset="0"/>
              </a:rPr>
              <a:t> Onions</a:t>
            </a:r>
          </a:p>
          <a:p>
            <a:pPr algn="ctr"/>
            <a:r>
              <a:rPr lang="en-US" i="1" dirty="0" err="1" smtClean="0">
                <a:latin typeface="Calibri Light" pitchFamily="34" charset="0"/>
              </a:rPr>
              <a:t>Sauteed</a:t>
            </a:r>
            <a:r>
              <a:rPr lang="en-US" i="1" dirty="0" smtClean="0">
                <a:latin typeface="Calibri Light" pitchFamily="34" charset="0"/>
              </a:rPr>
              <a:t> Peppers</a:t>
            </a:r>
          </a:p>
          <a:p>
            <a:pPr algn="ctr"/>
            <a:r>
              <a:rPr lang="en-US" i="1" dirty="0" err="1" smtClean="0">
                <a:latin typeface="Calibri Light" pitchFamily="34" charset="0"/>
              </a:rPr>
              <a:t>Sauteed</a:t>
            </a:r>
            <a:r>
              <a:rPr lang="en-US" i="1" dirty="0" smtClean="0">
                <a:latin typeface="Calibri Light" pitchFamily="34" charset="0"/>
              </a:rPr>
              <a:t> Mushrooms</a:t>
            </a:r>
          </a:p>
          <a:p>
            <a:pPr algn="ctr"/>
            <a:endParaRPr lang="en-US" i="1" dirty="0" smtClean="0">
              <a:latin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77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ARAMARK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ARAMARK_USER</dc:creator>
  <cp:lastModifiedBy>Lisa Watson</cp:lastModifiedBy>
  <cp:revision>105</cp:revision>
  <dcterms:created xsi:type="dcterms:W3CDTF">2014-08-13T15:59:11Z</dcterms:created>
  <dcterms:modified xsi:type="dcterms:W3CDTF">2015-01-14T19:10:32Z</dcterms:modified>
</cp:coreProperties>
</file>